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notesSlides/notesSlide1.xml" ContentType="application/vnd.openxmlformats-officedocument.presentationml.notesSlide+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notesSlides/notesSlide2.xml" ContentType="application/vnd.openxmlformats-officedocument.presentationml.notesSlide+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notesSlides/notesSlide3.xml" ContentType="application/vnd.openxmlformats-officedocument.presentationml.notesSlide+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notesSlides/notesSlide4.xml" ContentType="application/vnd.openxmlformats-officedocument.presentationml.notesSlide+xml"/>
  <Override PartName="/ppt/tags/tag188.xml" ContentType="application/vnd.openxmlformats-officedocument.presentationml.tags+xml"/>
  <Override PartName="/ppt/tags/tag18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notesSlides/notesSlide7.xml" ContentType="application/vnd.openxmlformats-officedocument.presentationml.notesSlide+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0.xml" ContentType="application/vnd.openxmlformats-officedocument.presentationml.tags+xml"/>
  <Override PartName="/ppt/notesSlides/notesSlide8.xml" ContentType="application/vnd.openxmlformats-officedocument.presentationml.notesSlide+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notesSlides/notesSlide9.xml" ContentType="application/vnd.openxmlformats-officedocument.presentationml.notesSlide+xml"/>
  <Override PartName="/ppt/tags/tag219.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notesSlides/notesSlide10.xml" ContentType="application/vnd.openxmlformats-officedocument.presentationml.notesSlide+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notesSlides/notesSlide11.xml" ContentType="application/vnd.openxmlformats-officedocument.presentationml.notesSlide+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0.xml" ContentType="application/vnd.openxmlformats-officedocument.presentationml.tags+xml"/>
  <Override PartName="/ppt/notesSlides/notesSlide12.xml" ContentType="application/vnd.openxmlformats-officedocument.presentationml.notesSlide+xml"/>
  <Override PartName="/ppt/tags/tag261.xml" ContentType="application/vnd.openxmlformats-officedocument.presentationml.tags+xml"/>
  <Override PartName="/ppt/notesSlides/notesSlide13.xml" ContentType="application/vnd.openxmlformats-officedocument.presentationml.notesSlide+xml"/>
  <Override PartName="/ppt/tags/tag262.xml" ContentType="application/vnd.openxmlformats-officedocument.presentationml.tags+xml"/>
  <Override PartName="/ppt/notesSlides/notesSlide14.xml" ContentType="application/vnd.openxmlformats-officedocument.presentationml.notesSlide+xml"/>
  <Override PartName="/ppt/tags/tag263.xml" ContentType="application/vnd.openxmlformats-officedocument.presentationml.tags+xml"/>
  <Override PartName="/ppt/notesSlides/notesSlide15.xml" ContentType="application/vnd.openxmlformats-officedocument.presentationml.notesSlide+xml"/>
  <Override PartName="/ppt/tags/tag264.xml" ContentType="application/vnd.openxmlformats-officedocument.presentationml.tags+xml"/>
  <Override PartName="/ppt/notesSlides/notesSlide16.xml" ContentType="application/vnd.openxmlformats-officedocument.presentationml.notesSlide+xml"/>
  <Override PartName="/ppt/tags/tag265.xml" ContentType="application/vnd.openxmlformats-officedocument.presentationml.tags+xml"/>
  <Override PartName="/ppt/notesSlides/notesSlide17.xml" ContentType="application/vnd.openxmlformats-officedocument.presentationml.notesSlide+xml"/>
  <Override PartName="/ppt/tags/tag266.xml" ContentType="application/vnd.openxmlformats-officedocument.presentationml.tags+xml"/>
  <Override PartName="/ppt/notesSlides/notesSlide18.xml" ContentType="application/vnd.openxmlformats-officedocument.presentationml.notesSlide+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notesSlides/notesSlide19.xml" ContentType="application/vnd.openxmlformats-officedocument.presentationml.notesSlide+xml"/>
  <Override PartName="/ppt/tags/tag274.xml" ContentType="application/vnd.openxmlformats-officedocument.presentationml.tags+xml"/>
  <Override PartName="/ppt/notesSlides/notesSlide20.xml" ContentType="application/vnd.openxmlformats-officedocument.presentationml.notesSlide+xml"/>
  <Override PartName="/ppt/tags/tag275.xml" ContentType="application/vnd.openxmlformats-officedocument.presentationml.tags+xml"/>
  <Override PartName="/ppt/notesSlides/notesSlide21.xml" ContentType="application/vnd.openxmlformats-officedocument.presentationml.notesSlide+xml"/>
  <Override PartName="/ppt/tags/tag276.xml" ContentType="application/vnd.openxmlformats-officedocument.presentationml.tags+xml"/>
  <Override PartName="/ppt/notesSlides/notesSlide22.xml" ContentType="application/vnd.openxmlformats-officedocument.presentationml.notesSlide+xml"/>
  <Override PartName="/ppt/tags/tag277.xml" ContentType="application/vnd.openxmlformats-officedocument.presentationml.tags+xml"/>
  <Override PartName="/ppt/notesSlides/notesSlide23.xml" ContentType="application/vnd.openxmlformats-officedocument.presentationml.notesSlide+xml"/>
  <Override PartName="/ppt/tags/tag278.xml" ContentType="application/vnd.openxmlformats-officedocument.presentationml.tags+xml"/>
  <Override PartName="/ppt/tags/tag279.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tags/tag285.xml" ContentType="application/vnd.openxmlformats-officedocument.presentationml.tags+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Lst>
  <p:notesMasterIdLst>
    <p:notesMasterId r:id="rId32"/>
  </p:notesMasterIdLst>
  <p:sldIdLst>
    <p:sldId id="256" r:id="rId2"/>
    <p:sldId id="257" r:id="rId3"/>
    <p:sldId id="258" r:id="rId4"/>
    <p:sldId id="260" r:id="rId5"/>
    <p:sldId id="263" r:id="rId6"/>
    <p:sldId id="264" r:id="rId7"/>
    <p:sldId id="265" r:id="rId8"/>
    <p:sldId id="281" r:id="rId9"/>
    <p:sldId id="282" r:id="rId10"/>
    <p:sldId id="283" r:id="rId11"/>
    <p:sldId id="267" r:id="rId12"/>
    <p:sldId id="268" r:id="rId13"/>
    <p:sldId id="272" r:id="rId14"/>
    <p:sldId id="285" r:id="rId15"/>
    <p:sldId id="286" r:id="rId16"/>
    <p:sldId id="287" r:id="rId17"/>
    <p:sldId id="289" r:id="rId18"/>
    <p:sldId id="298" r:id="rId19"/>
    <p:sldId id="271" r:id="rId20"/>
    <p:sldId id="290" r:id="rId21"/>
    <p:sldId id="291" r:id="rId22"/>
    <p:sldId id="295" r:id="rId23"/>
    <p:sldId id="292" r:id="rId24"/>
    <p:sldId id="275" r:id="rId25"/>
    <p:sldId id="293" r:id="rId26"/>
    <p:sldId id="294" r:id="rId27"/>
    <p:sldId id="296" r:id="rId28"/>
    <p:sldId id="297" r:id="rId29"/>
    <p:sldId id="299" r:id="rId30"/>
    <p:sldId id="280" r:id="rId31"/>
  </p:sldIdLst>
  <p:sldSz cx="12192000" cy="6858000"/>
  <p:notesSz cx="6858000" cy="9144000"/>
  <p:custDataLst>
    <p:tags r:id="rId3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1458E"/>
    <a:srgbClr val="FF99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016" autoAdjust="0"/>
    <p:restoredTop sz="94660"/>
  </p:normalViewPr>
  <p:slideViewPr>
    <p:cSldViewPr snapToGrid="0">
      <p:cViewPr varScale="1">
        <p:scale>
          <a:sx n="85" d="100"/>
          <a:sy n="85" d="100"/>
        </p:scale>
        <p:origin x="773"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gs" Target="tags/tag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hdphoto1.wdp>
</file>

<file path=ppt/media/image1.jp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4.jp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E0FF06D-CAA3-4868-BED8-CEA2B8B52BAC}" type="datetimeFigureOut">
              <a:rPr lang="zh-CN" altLang="en-US" smtClean="0"/>
              <a:t>2023/7/9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DAEF561-1CE8-4551-907F-E7F8CF8634DA}" type="slidenum">
              <a:rPr lang="zh-CN" altLang="en-US" smtClean="0"/>
              <a:t>‹#›</a:t>
            </a:fld>
            <a:endParaRPr lang="zh-CN" altLang="en-US"/>
          </a:p>
        </p:txBody>
      </p:sp>
    </p:spTree>
    <p:extLst>
      <p:ext uri="{BB962C8B-B14F-4D97-AF65-F5344CB8AC3E}">
        <p14:creationId xmlns:p14="http://schemas.microsoft.com/office/powerpoint/2010/main" val="23769821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DAEF561-1CE8-4551-907F-E7F8CF8634DA}" type="slidenum">
              <a:rPr lang="zh-CN" altLang="en-US" smtClean="0"/>
              <a:t>1</a:t>
            </a:fld>
            <a:endParaRPr lang="zh-CN" altLang="en-US"/>
          </a:p>
        </p:txBody>
      </p:sp>
    </p:spTree>
    <p:extLst>
      <p:ext uri="{BB962C8B-B14F-4D97-AF65-F5344CB8AC3E}">
        <p14:creationId xmlns:p14="http://schemas.microsoft.com/office/powerpoint/2010/main" val="38173711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DAEF561-1CE8-4551-907F-E7F8CF8634DA}" type="slidenum">
              <a:rPr lang="zh-CN" altLang="en-US" smtClean="0"/>
              <a:t>10</a:t>
            </a:fld>
            <a:endParaRPr lang="zh-CN" altLang="en-US"/>
          </a:p>
        </p:txBody>
      </p:sp>
    </p:spTree>
    <p:extLst>
      <p:ext uri="{BB962C8B-B14F-4D97-AF65-F5344CB8AC3E}">
        <p14:creationId xmlns:p14="http://schemas.microsoft.com/office/powerpoint/2010/main" val="24054646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DAEF561-1CE8-4551-907F-E7F8CF8634DA}" type="slidenum">
              <a:rPr lang="zh-CN" altLang="en-US" smtClean="0"/>
              <a:t>11</a:t>
            </a:fld>
            <a:endParaRPr lang="zh-CN" altLang="en-US"/>
          </a:p>
        </p:txBody>
      </p:sp>
    </p:spTree>
    <p:extLst>
      <p:ext uri="{BB962C8B-B14F-4D97-AF65-F5344CB8AC3E}">
        <p14:creationId xmlns:p14="http://schemas.microsoft.com/office/powerpoint/2010/main" val="34751324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DAEF561-1CE8-4551-907F-E7F8CF8634DA}" type="slidenum">
              <a:rPr lang="zh-CN" altLang="en-US" smtClean="0"/>
              <a:t>12</a:t>
            </a:fld>
            <a:endParaRPr lang="zh-CN" altLang="en-US"/>
          </a:p>
        </p:txBody>
      </p:sp>
    </p:spTree>
    <p:extLst>
      <p:ext uri="{BB962C8B-B14F-4D97-AF65-F5344CB8AC3E}">
        <p14:creationId xmlns:p14="http://schemas.microsoft.com/office/powerpoint/2010/main" val="8887762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DAEF561-1CE8-4551-907F-E7F8CF8634DA}" type="slidenum">
              <a:rPr lang="zh-CN" altLang="en-US" smtClean="0"/>
              <a:t>13</a:t>
            </a:fld>
            <a:endParaRPr lang="zh-CN" altLang="en-US"/>
          </a:p>
        </p:txBody>
      </p:sp>
    </p:spTree>
    <p:extLst>
      <p:ext uri="{BB962C8B-B14F-4D97-AF65-F5344CB8AC3E}">
        <p14:creationId xmlns:p14="http://schemas.microsoft.com/office/powerpoint/2010/main" val="15736819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DAEF561-1CE8-4551-907F-E7F8CF8634DA}" type="slidenum">
              <a:rPr lang="zh-CN" altLang="en-US" smtClean="0"/>
              <a:t>14</a:t>
            </a:fld>
            <a:endParaRPr lang="zh-CN" altLang="en-US"/>
          </a:p>
        </p:txBody>
      </p:sp>
    </p:spTree>
    <p:extLst>
      <p:ext uri="{BB962C8B-B14F-4D97-AF65-F5344CB8AC3E}">
        <p14:creationId xmlns:p14="http://schemas.microsoft.com/office/powerpoint/2010/main" val="26054246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DAEF561-1CE8-4551-907F-E7F8CF8634DA}" type="slidenum">
              <a:rPr lang="zh-CN" altLang="en-US" smtClean="0"/>
              <a:t>15</a:t>
            </a:fld>
            <a:endParaRPr lang="zh-CN" altLang="en-US"/>
          </a:p>
        </p:txBody>
      </p:sp>
    </p:spTree>
    <p:extLst>
      <p:ext uri="{BB962C8B-B14F-4D97-AF65-F5344CB8AC3E}">
        <p14:creationId xmlns:p14="http://schemas.microsoft.com/office/powerpoint/2010/main" val="95356652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DAEF561-1CE8-4551-907F-E7F8CF8634DA}" type="slidenum">
              <a:rPr lang="zh-CN" altLang="en-US" smtClean="0"/>
              <a:t>16</a:t>
            </a:fld>
            <a:endParaRPr lang="zh-CN" altLang="en-US"/>
          </a:p>
        </p:txBody>
      </p:sp>
    </p:spTree>
    <p:extLst>
      <p:ext uri="{BB962C8B-B14F-4D97-AF65-F5344CB8AC3E}">
        <p14:creationId xmlns:p14="http://schemas.microsoft.com/office/powerpoint/2010/main" val="296762771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DAEF561-1CE8-4551-907F-E7F8CF8634DA}" type="slidenum">
              <a:rPr lang="zh-CN" altLang="en-US" smtClean="0"/>
              <a:t>17</a:t>
            </a:fld>
            <a:endParaRPr lang="zh-CN" altLang="en-US"/>
          </a:p>
        </p:txBody>
      </p:sp>
    </p:spTree>
    <p:extLst>
      <p:ext uri="{BB962C8B-B14F-4D97-AF65-F5344CB8AC3E}">
        <p14:creationId xmlns:p14="http://schemas.microsoft.com/office/powerpoint/2010/main" val="262620643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DAEF561-1CE8-4551-907F-E7F8CF8634DA}" type="slidenum">
              <a:rPr lang="zh-CN" altLang="en-US" smtClean="0"/>
              <a:t>18</a:t>
            </a:fld>
            <a:endParaRPr lang="zh-CN" altLang="en-US"/>
          </a:p>
        </p:txBody>
      </p:sp>
    </p:spTree>
    <p:extLst>
      <p:ext uri="{BB962C8B-B14F-4D97-AF65-F5344CB8AC3E}">
        <p14:creationId xmlns:p14="http://schemas.microsoft.com/office/powerpoint/2010/main" val="394010136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DAEF561-1CE8-4551-907F-E7F8CF8634DA}" type="slidenum">
              <a:rPr lang="zh-CN" altLang="en-US" smtClean="0"/>
              <a:t>19</a:t>
            </a:fld>
            <a:endParaRPr lang="zh-CN" altLang="en-US"/>
          </a:p>
        </p:txBody>
      </p:sp>
    </p:spTree>
    <p:extLst>
      <p:ext uri="{BB962C8B-B14F-4D97-AF65-F5344CB8AC3E}">
        <p14:creationId xmlns:p14="http://schemas.microsoft.com/office/powerpoint/2010/main" val="41757461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DAEF561-1CE8-4551-907F-E7F8CF8634DA}" type="slidenum">
              <a:rPr lang="zh-CN" altLang="en-US" smtClean="0"/>
              <a:t>2</a:t>
            </a:fld>
            <a:endParaRPr lang="zh-CN" altLang="en-US"/>
          </a:p>
        </p:txBody>
      </p:sp>
    </p:spTree>
    <p:extLst>
      <p:ext uri="{BB962C8B-B14F-4D97-AF65-F5344CB8AC3E}">
        <p14:creationId xmlns:p14="http://schemas.microsoft.com/office/powerpoint/2010/main" val="175505739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DAEF561-1CE8-4551-907F-E7F8CF8634DA}" type="slidenum">
              <a:rPr lang="zh-CN" altLang="en-US" smtClean="0"/>
              <a:t>20</a:t>
            </a:fld>
            <a:endParaRPr lang="zh-CN" altLang="en-US"/>
          </a:p>
        </p:txBody>
      </p:sp>
    </p:spTree>
    <p:extLst>
      <p:ext uri="{BB962C8B-B14F-4D97-AF65-F5344CB8AC3E}">
        <p14:creationId xmlns:p14="http://schemas.microsoft.com/office/powerpoint/2010/main" val="127112085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DAEF561-1CE8-4551-907F-E7F8CF8634DA}" type="slidenum">
              <a:rPr lang="zh-CN" altLang="en-US" smtClean="0"/>
              <a:t>21</a:t>
            </a:fld>
            <a:endParaRPr lang="zh-CN" altLang="en-US"/>
          </a:p>
        </p:txBody>
      </p:sp>
    </p:spTree>
    <p:extLst>
      <p:ext uri="{BB962C8B-B14F-4D97-AF65-F5344CB8AC3E}">
        <p14:creationId xmlns:p14="http://schemas.microsoft.com/office/powerpoint/2010/main" val="56140173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DAEF561-1CE8-4551-907F-E7F8CF8634DA}" type="slidenum">
              <a:rPr lang="zh-CN" altLang="en-US" smtClean="0"/>
              <a:t>22</a:t>
            </a:fld>
            <a:endParaRPr lang="zh-CN" altLang="en-US"/>
          </a:p>
        </p:txBody>
      </p:sp>
    </p:spTree>
    <p:extLst>
      <p:ext uri="{BB962C8B-B14F-4D97-AF65-F5344CB8AC3E}">
        <p14:creationId xmlns:p14="http://schemas.microsoft.com/office/powerpoint/2010/main" val="210607290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DAEF561-1CE8-4551-907F-E7F8CF8634DA}" type="slidenum">
              <a:rPr lang="zh-CN" altLang="en-US" smtClean="0"/>
              <a:t>23</a:t>
            </a:fld>
            <a:endParaRPr lang="zh-CN" altLang="en-US"/>
          </a:p>
        </p:txBody>
      </p:sp>
    </p:spTree>
    <p:extLst>
      <p:ext uri="{BB962C8B-B14F-4D97-AF65-F5344CB8AC3E}">
        <p14:creationId xmlns:p14="http://schemas.microsoft.com/office/powerpoint/2010/main" val="153871123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DAEF561-1CE8-4551-907F-E7F8CF8634DA}" type="slidenum">
              <a:rPr lang="zh-CN" altLang="en-US" smtClean="0"/>
              <a:t>24</a:t>
            </a:fld>
            <a:endParaRPr lang="zh-CN" altLang="en-US"/>
          </a:p>
        </p:txBody>
      </p:sp>
    </p:spTree>
    <p:extLst>
      <p:ext uri="{BB962C8B-B14F-4D97-AF65-F5344CB8AC3E}">
        <p14:creationId xmlns:p14="http://schemas.microsoft.com/office/powerpoint/2010/main" val="41547855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DAEF561-1CE8-4551-907F-E7F8CF8634DA}" type="slidenum">
              <a:rPr lang="zh-CN" altLang="en-US" smtClean="0"/>
              <a:t>25</a:t>
            </a:fld>
            <a:endParaRPr lang="zh-CN" altLang="en-US"/>
          </a:p>
        </p:txBody>
      </p:sp>
    </p:spTree>
    <p:extLst>
      <p:ext uri="{BB962C8B-B14F-4D97-AF65-F5344CB8AC3E}">
        <p14:creationId xmlns:p14="http://schemas.microsoft.com/office/powerpoint/2010/main" val="166573058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DAEF561-1CE8-4551-907F-E7F8CF8634DA}" type="slidenum">
              <a:rPr lang="zh-CN" altLang="en-US" smtClean="0"/>
              <a:t>26</a:t>
            </a:fld>
            <a:endParaRPr lang="zh-CN" altLang="en-US"/>
          </a:p>
        </p:txBody>
      </p:sp>
    </p:spTree>
    <p:extLst>
      <p:ext uri="{BB962C8B-B14F-4D97-AF65-F5344CB8AC3E}">
        <p14:creationId xmlns:p14="http://schemas.microsoft.com/office/powerpoint/2010/main" val="411079637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DAEF561-1CE8-4551-907F-E7F8CF8634DA}" type="slidenum">
              <a:rPr lang="zh-CN" altLang="en-US" smtClean="0"/>
              <a:t>27</a:t>
            </a:fld>
            <a:endParaRPr lang="zh-CN" altLang="en-US"/>
          </a:p>
        </p:txBody>
      </p:sp>
    </p:spTree>
    <p:extLst>
      <p:ext uri="{BB962C8B-B14F-4D97-AF65-F5344CB8AC3E}">
        <p14:creationId xmlns:p14="http://schemas.microsoft.com/office/powerpoint/2010/main" val="172899790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DAEF561-1CE8-4551-907F-E7F8CF8634DA}" type="slidenum">
              <a:rPr lang="zh-CN" altLang="en-US" smtClean="0"/>
              <a:t>28</a:t>
            </a:fld>
            <a:endParaRPr lang="zh-CN" altLang="en-US"/>
          </a:p>
        </p:txBody>
      </p:sp>
    </p:spTree>
    <p:extLst>
      <p:ext uri="{BB962C8B-B14F-4D97-AF65-F5344CB8AC3E}">
        <p14:creationId xmlns:p14="http://schemas.microsoft.com/office/powerpoint/2010/main" val="395916930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DAEF561-1CE8-4551-907F-E7F8CF8634DA}" type="slidenum">
              <a:rPr lang="zh-CN" altLang="en-US" smtClean="0"/>
              <a:t>30</a:t>
            </a:fld>
            <a:endParaRPr lang="zh-CN" altLang="en-US"/>
          </a:p>
        </p:txBody>
      </p:sp>
    </p:spTree>
    <p:extLst>
      <p:ext uri="{BB962C8B-B14F-4D97-AF65-F5344CB8AC3E}">
        <p14:creationId xmlns:p14="http://schemas.microsoft.com/office/powerpoint/2010/main" val="33125179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DAEF561-1CE8-4551-907F-E7F8CF8634DA}" type="slidenum">
              <a:rPr lang="zh-CN" altLang="en-US" smtClean="0"/>
              <a:t>3</a:t>
            </a:fld>
            <a:endParaRPr lang="zh-CN" altLang="en-US"/>
          </a:p>
        </p:txBody>
      </p:sp>
    </p:spTree>
    <p:extLst>
      <p:ext uri="{BB962C8B-B14F-4D97-AF65-F5344CB8AC3E}">
        <p14:creationId xmlns:p14="http://schemas.microsoft.com/office/powerpoint/2010/main" val="19341296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DAEF561-1CE8-4551-907F-E7F8CF8634DA}" type="slidenum">
              <a:rPr lang="zh-CN" altLang="en-US" smtClean="0"/>
              <a:t>4</a:t>
            </a:fld>
            <a:endParaRPr lang="zh-CN" altLang="en-US"/>
          </a:p>
        </p:txBody>
      </p:sp>
    </p:spTree>
    <p:extLst>
      <p:ext uri="{BB962C8B-B14F-4D97-AF65-F5344CB8AC3E}">
        <p14:creationId xmlns:p14="http://schemas.microsoft.com/office/powerpoint/2010/main" val="28098556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DAEF561-1CE8-4551-907F-E7F8CF8634DA}" type="slidenum">
              <a:rPr lang="zh-CN" altLang="en-US" smtClean="0"/>
              <a:t>5</a:t>
            </a:fld>
            <a:endParaRPr lang="zh-CN" altLang="en-US"/>
          </a:p>
        </p:txBody>
      </p:sp>
    </p:spTree>
    <p:extLst>
      <p:ext uri="{BB962C8B-B14F-4D97-AF65-F5344CB8AC3E}">
        <p14:creationId xmlns:p14="http://schemas.microsoft.com/office/powerpoint/2010/main" val="24247996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DAEF561-1CE8-4551-907F-E7F8CF8634DA}" type="slidenum">
              <a:rPr lang="zh-CN" altLang="en-US" smtClean="0"/>
              <a:t>6</a:t>
            </a:fld>
            <a:endParaRPr lang="zh-CN" altLang="en-US"/>
          </a:p>
        </p:txBody>
      </p:sp>
    </p:spTree>
    <p:extLst>
      <p:ext uri="{BB962C8B-B14F-4D97-AF65-F5344CB8AC3E}">
        <p14:creationId xmlns:p14="http://schemas.microsoft.com/office/powerpoint/2010/main" val="803885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DAEF561-1CE8-4551-907F-E7F8CF8634DA}" type="slidenum">
              <a:rPr lang="zh-CN" altLang="en-US" smtClean="0"/>
              <a:t>7</a:t>
            </a:fld>
            <a:endParaRPr lang="zh-CN" altLang="en-US"/>
          </a:p>
        </p:txBody>
      </p:sp>
    </p:spTree>
    <p:extLst>
      <p:ext uri="{BB962C8B-B14F-4D97-AF65-F5344CB8AC3E}">
        <p14:creationId xmlns:p14="http://schemas.microsoft.com/office/powerpoint/2010/main" val="42622875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DAEF561-1CE8-4551-907F-E7F8CF8634DA}" type="slidenum">
              <a:rPr lang="zh-CN" altLang="en-US" smtClean="0"/>
              <a:t>8</a:t>
            </a:fld>
            <a:endParaRPr lang="zh-CN" altLang="en-US"/>
          </a:p>
        </p:txBody>
      </p:sp>
    </p:spTree>
    <p:extLst>
      <p:ext uri="{BB962C8B-B14F-4D97-AF65-F5344CB8AC3E}">
        <p14:creationId xmlns:p14="http://schemas.microsoft.com/office/powerpoint/2010/main" val="24278587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DAEF561-1CE8-4551-907F-E7F8CF8634DA}" type="slidenum">
              <a:rPr lang="zh-CN" altLang="en-US" smtClean="0"/>
              <a:t>9</a:t>
            </a:fld>
            <a:endParaRPr lang="zh-CN" altLang="en-US"/>
          </a:p>
        </p:txBody>
      </p:sp>
    </p:spTree>
    <p:extLst>
      <p:ext uri="{BB962C8B-B14F-4D97-AF65-F5344CB8AC3E}">
        <p14:creationId xmlns:p14="http://schemas.microsoft.com/office/powerpoint/2010/main" val="217790395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5364362"/>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7E497E0-F5FB-4C69-A268-66B87A652588}"/>
              </a:ext>
            </a:extLst>
          </p:cNvPr>
          <p:cNvSpPr/>
          <p:nvPr userDrawn="1"/>
        </p:nvSpPr>
        <p:spPr>
          <a:xfrm>
            <a:off x="1215159" y="398789"/>
            <a:ext cx="10976841" cy="134969"/>
          </a:xfrm>
          <a:prstGeom prst="rect">
            <a:avLst/>
          </a:prstGeom>
          <a:solidFill>
            <a:srgbClr val="0145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1"/>
          </a:p>
        </p:txBody>
      </p:sp>
      <p:sp>
        <p:nvSpPr>
          <p:cNvPr id="3" name="矩形 2">
            <a:extLst>
              <a:ext uri="{FF2B5EF4-FFF2-40B4-BE49-F238E27FC236}">
                <a16:creationId xmlns:a16="http://schemas.microsoft.com/office/drawing/2014/main" id="{75E60563-DD0C-4FFD-AD03-83E02C738A04}"/>
              </a:ext>
            </a:extLst>
          </p:cNvPr>
          <p:cNvSpPr/>
          <p:nvPr userDrawn="1"/>
        </p:nvSpPr>
        <p:spPr>
          <a:xfrm>
            <a:off x="-1" y="398789"/>
            <a:ext cx="6078001" cy="134969"/>
          </a:xfrm>
          <a:prstGeom prst="rect">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81"/>
          </a:p>
        </p:txBody>
      </p:sp>
      <p:sp>
        <p:nvSpPr>
          <p:cNvPr id="4" name="TextBox 8">
            <a:extLst>
              <a:ext uri="{FF2B5EF4-FFF2-40B4-BE49-F238E27FC236}">
                <a16:creationId xmlns:a16="http://schemas.microsoft.com/office/drawing/2014/main" id="{4D3DE206-9171-48B0-96C1-366E1DE1D2C0}"/>
              </a:ext>
            </a:extLst>
          </p:cNvPr>
          <p:cNvSpPr txBox="1"/>
          <p:nvPr userDrawn="1"/>
        </p:nvSpPr>
        <p:spPr>
          <a:xfrm>
            <a:off x="1" y="65315"/>
            <a:ext cx="12192000" cy="307777"/>
          </a:xfrm>
          <a:prstGeom prst="rect">
            <a:avLst/>
          </a:prstGeom>
          <a:noFill/>
        </p:spPr>
        <p:txBody>
          <a:bodyPr wrap="square" rtlCol="0">
            <a:spAutoFit/>
          </a:bodyPr>
          <a:lstStyle/>
          <a:p>
            <a:pPr algn="ctr"/>
            <a:r>
              <a:rPr lang="zh-CN" altLang="en-US" sz="1400" b="1" dirty="0">
                <a:solidFill>
                  <a:schemeClr val="tx1">
                    <a:lumMod val="85000"/>
                    <a:lumOff val="15000"/>
                  </a:schemeClr>
                </a:solidFill>
                <a:latin typeface="微软雅黑" panose="020B0503020204020204" pitchFamily="34" charset="-122"/>
                <a:ea typeface="微软雅黑" panose="020B0503020204020204" pitchFamily="34" charset="-122"/>
                <a:cs typeface="微软雅黑" pitchFamily="18" charset="0"/>
              </a:rPr>
              <a:t>点击在此输入你的标题内容</a:t>
            </a:r>
            <a:endParaRPr lang="en-US" altLang="zh-CN" sz="1400" b="1" dirty="0">
              <a:solidFill>
                <a:schemeClr val="tx1">
                  <a:lumMod val="85000"/>
                  <a:lumOff val="15000"/>
                </a:schemeClr>
              </a:solidFill>
              <a:latin typeface="微软雅黑" panose="020B0503020204020204" pitchFamily="34" charset="-122"/>
              <a:ea typeface="微软雅黑" panose="020B0503020204020204" pitchFamily="34" charset="-122"/>
              <a:cs typeface="微软雅黑" pitchFamily="18" charset="0"/>
            </a:endParaRPr>
          </a:p>
        </p:txBody>
      </p:sp>
    </p:spTree>
    <p:extLst>
      <p:ext uri="{BB962C8B-B14F-4D97-AF65-F5344CB8AC3E}">
        <p14:creationId xmlns:p14="http://schemas.microsoft.com/office/powerpoint/2010/main" val="3652041889"/>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2995745800"/>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9413842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mc:AlternateContent xmlns:mc="http://schemas.openxmlformats.org/markup-compatibility/2006" xmlns:p14="http://schemas.microsoft.com/office/powerpoint/2010/main">
    <mc:Choice Requires="p14">
      <p:transition spd="slow" p14:dur="2000" advTm="0"/>
    </mc:Choice>
    <mc:Fallback xmlns="">
      <p:transition spd="slow" advTm="0"/>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slideLayout" Target="../slideLayouts/slideLayout1.xml"/><Relationship Id="rId3" Type="http://schemas.openxmlformats.org/officeDocument/2006/relationships/tags" Target="../tags/tag4.xml"/><Relationship Id="rId7" Type="http://schemas.openxmlformats.org/officeDocument/2006/relationships/tags" Target="../tags/tag8.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tags" Target="../tags/tag7.xml"/><Relationship Id="rId5" Type="http://schemas.openxmlformats.org/officeDocument/2006/relationships/tags" Target="../tags/tag6.xml"/><Relationship Id="rId4" Type="http://schemas.openxmlformats.org/officeDocument/2006/relationships/tags" Target="../tags/tag5.xml"/><Relationship Id="rId9"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8" Type="http://schemas.openxmlformats.org/officeDocument/2006/relationships/slideLayout" Target="../slideLayouts/slideLayout2.xml"/><Relationship Id="rId3" Type="http://schemas.openxmlformats.org/officeDocument/2006/relationships/tags" Target="../tags/tag221.xml"/><Relationship Id="rId7" Type="http://schemas.openxmlformats.org/officeDocument/2006/relationships/tags" Target="../tags/tag225.xml"/><Relationship Id="rId2" Type="http://schemas.openxmlformats.org/officeDocument/2006/relationships/tags" Target="../tags/tag220.xml"/><Relationship Id="rId1" Type="http://schemas.openxmlformats.org/officeDocument/2006/relationships/tags" Target="../tags/tag219.xml"/><Relationship Id="rId6" Type="http://schemas.openxmlformats.org/officeDocument/2006/relationships/tags" Target="../tags/tag224.xml"/><Relationship Id="rId11" Type="http://schemas.openxmlformats.org/officeDocument/2006/relationships/image" Target="../media/image10.png"/><Relationship Id="rId5" Type="http://schemas.openxmlformats.org/officeDocument/2006/relationships/tags" Target="../tags/tag223.xml"/><Relationship Id="rId10" Type="http://schemas.openxmlformats.org/officeDocument/2006/relationships/image" Target="../media/image9.png"/><Relationship Id="rId4" Type="http://schemas.openxmlformats.org/officeDocument/2006/relationships/tags" Target="../tags/tag222.xml"/><Relationship Id="rId9"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8" Type="http://schemas.openxmlformats.org/officeDocument/2006/relationships/slideLayout" Target="../slideLayouts/slideLayout2.xml"/><Relationship Id="rId3" Type="http://schemas.openxmlformats.org/officeDocument/2006/relationships/tags" Target="../tags/tag228.xml"/><Relationship Id="rId7" Type="http://schemas.openxmlformats.org/officeDocument/2006/relationships/tags" Target="../tags/tag232.xml"/><Relationship Id="rId2" Type="http://schemas.openxmlformats.org/officeDocument/2006/relationships/tags" Target="../tags/tag227.xml"/><Relationship Id="rId1" Type="http://schemas.openxmlformats.org/officeDocument/2006/relationships/tags" Target="../tags/tag226.xml"/><Relationship Id="rId6" Type="http://schemas.openxmlformats.org/officeDocument/2006/relationships/tags" Target="../tags/tag231.xml"/><Relationship Id="rId11" Type="http://schemas.microsoft.com/office/2007/relationships/hdphoto" Target="../media/hdphoto1.wdp"/><Relationship Id="rId5" Type="http://schemas.openxmlformats.org/officeDocument/2006/relationships/tags" Target="../tags/tag230.xml"/><Relationship Id="rId10" Type="http://schemas.openxmlformats.org/officeDocument/2006/relationships/image" Target="../media/image2.png"/><Relationship Id="rId4" Type="http://schemas.openxmlformats.org/officeDocument/2006/relationships/tags" Target="../tags/tag229.xml"/><Relationship Id="rId9"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8" Type="http://schemas.openxmlformats.org/officeDocument/2006/relationships/tags" Target="../tags/tag240.xml"/><Relationship Id="rId13" Type="http://schemas.openxmlformats.org/officeDocument/2006/relationships/tags" Target="../tags/tag245.xml"/><Relationship Id="rId18" Type="http://schemas.openxmlformats.org/officeDocument/2006/relationships/tags" Target="../tags/tag250.xml"/><Relationship Id="rId26" Type="http://schemas.openxmlformats.org/officeDocument/2006/relationships/tags" Target="../tags/tag258.xml"/><Relationship Id="rId3" Type="http://schemas.openxmlformats.org/officeDocument/2006/relationships/tags" Target="../tags/tag235.xml"/><Relationship Id="rId21" Type="http://schemas.openxmlformats.org/officeDocument/2006/relationships/tags" Target="../tags/tag253.xml"/><Relationship Id="rId7" Type="http://schemas.openxmlformats.org/officeDocument/2006/relationships/tags" Target="../tags/tag239.xml"/><Relationship Id="rId12" Type="http://schemas.openxmlformats.org/officeDocument/2006/relationships/tags" Target="../tags/tag244.xml"/><Relationship Id="rId17" Type="http://schemas.openxmlformats.org/officeDocument/2006/relationships/tags" Target="../tags/tag249.xml"/><Relationship Id="rId25" Type="http://schemas.openxmlformats.org/officeDocument/2006/relationships/tags" Target="../tags/tag257.xml"/><Relationship Id="rId2" Type="http://schemas.openxmlformats.org/officeDocument/2006/relationships/tags" Target="../tags/tag234.xml"/><Relationship Id="rId16" Type="http://schemas.openxmlformats.org/officeDocument/2006/relationships/tags" Target="../tags/tag248.xml"/><Relationship Id="rId20" Type="http://schemas.openxmlformats.org/officeDocument/2006/relationships/tags" Target="../tags/tag252.xml"/><Relationship Id="rId29" Type="http://schemas.openxmlformats.org/officeDocument/2006/relationships/slideLayout" Target="../slideLayouts/slideLayout2.xml"/><Relationship Id="rId1" Type="http://schemas.openxmlformats.org/officeDocument/2006/relationships/tags" Target="../tags/tag233.xml"/><Relationship Id="rId6" Type="http://schemas.openxmlformats.org/officeDocument/2006/relationships/tags" Target="../tags/tag238.xml"/><Relationship Id="rId11" Type="http://schemas.openxmlformats.org/officeDocument/2006/relationships/tags" Target="../tags/tag243.xml"/><Relationship Id="rId24" Type="http://schemas.openxmlformats.org/officeDocument/2006/relationships/tags" Target="../tags/tag256.xml"/><Relationship Id="rId5" Type="http://schemas.openxmlformats.org/officeDocument/2006/relationships/tags" Target="../tags/tag237.xml"/><Relationship Id="rId15" Type="http://schemas.openxmlformats.org/officeDocument/2006/relationships/tags" Target="../tags/tag247.xml"/><Relationship Id="rId23" Type="http://schemas.openxmlformats.org/officeDocument/2006/relationships/tags" Target="../tags/tag255.xml"/><Relationship Id="rId28" Type="http://schemas.openxmlformats.org/officeDocument/2006/relationships/tags" Target="../tags/tag260.xml"/><Relationship Id="rId10" Type="http://schemas.openxmlformats.org/officeDocument/2006/relationships/tags" Target="../tags/tag242.xml"/><Relationship Id="rId19" Type="http://schemas.openxmlformats.org/officeDocument/2006/relationships/tags" Target="../tags/tag251.xml"/><Relationship Id="rId4" Type="http://schemas.openxmlformats.org/officeDocument/2006/relationships/tags" Target="../tags/tag236.xml"/><Relationship Id="rId9" Type="http://schemas.openxmlformats.org/officeDocument/2006/relationships/tags" Target="../tags/tag241.xml"/><Relationship Id="rId14" Type="http://schemas.openxmlformats.org/officeDocument/2006/relationships/tags" Target="../tags/tag246.xml"/><Relationship Id="rId22" Type="http://schemas.openxmlformats.org/officeDocument/2006/relationships/tags" Target="../tags/tag254.xml"/><Relationship Id="rId27" Type="http://schemas.openxmlformats.org/officeDocument/2006/relationships/tags" Target="../tags/tag259.xml"/><Relationship Id="rId30"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tags" Target="../tags/tag261.xml"/><Relationship Id="rId6" Type="http://schemas.openxmlformats.org/officeDocument/2006/relationships/image" Target="../media/image13.png"/><Relationship Id="rId5" Type="http://schemas.openxmlformats.org/officeDocument/2006/relationships/image" Target="../media/image12.jpeg"/><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tags" Target="../tags/tag26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7" Type="http://schemas.openxmlformats.org/officeDocument/2006/relationships/image" Target="../media/image19.png"/><Relationship Id="rId2" Type="http://schemas.openxmlformats.org/officeDocument/2006/relationships/slideLayout" Target="../slideLayouts/slideLayout2.xml"/><Relationship Id="rId1" Type="http://schemas.openxmlformats.org/officeDocument/2006/relationships/tags" Target="../tags/tag263.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xml"/><Relationship Id="rId1" Type="http://schemas.openxmlformats.org/officeDocument/2006/relationships/tags" Target="../tags/tag264.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2.xml"/><Relationship Id="rId1" Type="http://schemas.openxmlformats.org/officeDocument/2006/relationships/tags" Target="../tags/tag265.xml"/><Relationship Id="rId4" Type="http://schemas.openxmlformats.org/officeDocument/2006/relationships/image" Target="../media/image22.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2.xml"/><Relationship Id="rId1" Type="http://schemas.openxmlformats.org/officeDocument/2006/relationships/tags" Target="../tags/tag266.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19.xml.rels><?xml version="1.0" encoding="UTF-8" standalone="yes"?>
<Relationships xmlns="http://schemas.openxmlformats.org/package/2006/relationships"><Relationship Id="rId8" Type="http://schemas.openxmlformats.org/officeDocument/2006/relationships/slideLayout" Target="../slideLayouts/slideLayout3.xml"/><Relationship Id="rId3" Type="http://schemas.openxmlformats.org/officeDocument/2006/relationships/tags" Target="../tags/tag269.xml"/><Relationship Id="rId7" Type="http://schemas.openxmlformats.org/officeDocument/2006/relationships/tags" Target="../tags/tag273.xml"/><Relationship Id="rId2" Type="http://schemas.openxmlformats.org/officeDocument/2006/relationships/tags" Target="../tags/tag268.xml"/><Relationship Id="rId1" Type="http://schemas.openxmlformats.org/officeDocument/2006/relationships/tags" Target="../tags/tag267.xml"/><Relationship Id="rId6" Type="http://schemas.openxmlformats.org/officeDocument/2006/relationships/tags" Target="../tags/tag272.xml"/><Relationship Id="rId11" Type="http://schemas.microsoft.com/office/2007/relationships/hdphoto" Target="../media/hdphoto1.wdp"/><Relationship Id="rId5" Type="http://schemas.openxmlformats.org/officeDocument/2006/relationships/tags" Target="../tags/tag271.xml"/><Relationship Id="rId10" Type="http://schemas.openxmlformats.org/officeDocument/2006/relationships/image" Target="../media/image2.png"/><Relationship Id="rId4" Type="http://schemas.openxmlformats.org/officeDocument/2006/relationships/tags" Target="../tags/tag270.xml"/><Relationship Id="rId9"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8" Type="http://schemas.openxmlformats.org/officeDocument/2006/relationships/tags" Target="../tags/tag16.xml"/><Relationship Id="rId13" Type="http://schemas.openxmlformats.org/officeDocument/2006/relationships/tags" Target="../tags/tag21.xml"/><Relationship Id="rId18" Type="http://schemas.openxmlformats.org/officeDocument/2006/relationships/tags" Target="../tags/tag26.xml"/><Relationship Id="rId3" Type="http://schemas.openxmlformats.org/officeDocument/2006/relationships/tags" Target="../tags/tag11.xml"/><Relationship Id="rId21" Type="http://schemas.openxmlformats.org/officeDocument/2006/relationships/tags" Target="../tags/tag29.xml"/><Relationship Id="rId7" Type="http://schemas.openxmlformats.org/officeDocument/2006/relationships/tags" Target="../tags/tag15.xml"/><Relationship Id="rId12" Type="http://schemas.openxmlformats.org/officeDocument/2006/relationships/tags" Target="../tags/tag20.xml"/><Relationship Id="rId17" Type="http://schemas.openxmlformats.org/officeDocument/2006/relationships/tags" Target="../tags/tag25.xml"/><Relationship Id="rId25" Type="http://schemas.openxmlformats.org/officeDocument/2006/relationships/notesSlide" Target="../notesSlides/notesSlide2.xml"/><Relationship Id="rId2" Type="http://schemas.openxmlformats.org/officeDocument/2006/relationships/tags" Target="../tags/tag10.xml"/><Relationship Id="rId16" Type="http://schemas.openxmlformats.org/officeDocument/2006/relationships/tags" Target="../tags/tag24.xml"/><Relationship Id="rId20" Type="http://schemas.openxmlformats.org/officeDocument/2006/relationships/tags" Target="../tags/tag28.xml"/><Relationship Id="rId1" Type="http://schemas.openxmlformats.org/officeDocument/2006/relationships/tags" Target="../tags/tag9.xml"/><Relationship Id="rId6" Type="http://schemas.openxmlformats.org/officeDocument/2006/relationships/tags" Target="../tags/tag14.xml"/><Relationship Id="rId11" Type="http://schemas.openxmlformats.org/officeDocument/2006/relationships/tags" Target="../tags/tag19.xml"/><Relationship Id="rId24" Type="http://schemas.openxmlformats.org/officeDocument/2006/relationships/slideLayout" Target="../slideLayouts/slideLayout3.xml"/><Relationship Id="rId5" Type="http://schemas.openxmlformats.org/officeDocument/2006/relationships/tags" Target="../tags/tag13.xml"/><Relationship Id="rId15" Type="http://schemas.openxmlformats.org/officeDocument/2006/relationships/tags" Target="../tags/tag23.xml"/><Relationship Id="rId23" Type="http://schemas.openxmlformats.org/officeDocument/2006/relationships/tags" Target="../tags/tag31.xml"/><Relationship Id="rId10" Type="http://schemas.openxmlformats.org/officeDocument/2006/relationships/tags" Target="../tags/tag18.xml"/><Relationship Id="rId19" Type="http://schemas.openxmlformats.org/officeDocument/2006/relationships/tags" Target="../tags/tag27.xml"/><Relationship Id="rId4" Type="http://schemas.openxmlformats.org/officeDocument/2006/relationships/tags" Target="../tags/tag12.xml"/><Relationship Id="rId9" Type="http://schemas.openxmlformats.org/officeDocument/2006/relationships/tags" Target="../tags/tag17.xml"/><Relationship Id="rId14" Type="http://schemas.openxmlformats.org/officeDocument/2006/relationships/tags" Target="../tags/tag22.xml"/><Relationship Id="rId22" Type="http://schemas.openxmlformats.org/officeDocument/2006/relationships/tags" Target="../tags/tag30.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2.xml"/><Relationship Id="rId1" Type="http://schemas.openxmlformats.org/officeDocument/2006/relationships/tags" Target="../tags/tag274.xml"/><Relationship Id="rId4" Type="http://schemas.openxmlformats.org/officeDocument/2006/relationships/image" Target="../media/image26.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2.xml"/><Relationship Id="rId1" Type="http://schemas.openxmlformats.org/officeDocument/2006/relationships/tags" Target="../tags/tag275.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2.xml"/><Relationship Id="rId1" Type="http://schemas.openxmlformats.org/officeDocument/2006/relationships/tags" Target="../tags/tag276.xml"/><Relationship Id="rId4" Type="http://schemas.openxmlformats.org/officeDocument/2006/relationships/image" Target="../media/image30.pn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2.xml"/><Relationship Id="rId1" Type="http://schemas.openxmlformats.org/officeDocument/2006/relationships/tags" Target="../tags/tag277.xml"/><Relationship Id="rId5" Type="http://schemas.openxmlformats.org/officeDocument/2006/relationships/image" Target="../media/image32.png"/><Relationship Id="rId4" Type="http://schemas.openxmlformats.org/officeDocument/2006/relationships/image" Target="../media/image31.png"/></Relationships>
</file>

<file path=ppt/slides/_rels/slide24.xml.rels><?xml version="1.0" encoding="UTF-8" standalone="yes"?>
<Relationships xmlns="http://schemas.openxmlformats.org/package/2006/relationships"><Relationship Id="rId8" Type="http://schemas.openxmlformats.org/officeDocument/2006/relationships/slideLayout" Target="../slideLayouts/slideLayout3.xml"/><Relationship Id="rId3" Type="http://schemas.openxmlformats.org/officeDocument/2006/relationships/tags" Target="../tags/tag280.xml"/><Relationship Id="rId7" Type="http://schemas.openxmlformats.org/officeDocument/2006/relationships/tags" Target="../tags/tag284.xml"/><Relationship Id="rId2" Type="http://schemas.openxmlformats.org/officeDocument/2006/relationships/tags" Target="../tags/tag279.xml"/><Relationship Id="rId1" Type="http://schemas.openxmlformats.org/officeDocument/2006/relationships/tags" Target="../tags/tag278.xml"/><Relationship Id="rId6" Type="http://schemas.openxmlformats.org/officeDocument/2006/relationships/tags" Target="../tags/tag283.xml"/><Relationship Id="rId11" Type="http://schemas.microsoft.com/office/2007/relationships/hdphoto" Target="../media/hdphoto1.wdp"/><Relationship Id="rId5" Type="http://schemas.openxmlformats.org/officeDocument/2006/relationships/tags" Target="../tags/tag282.xml"/><Relationship Id="rId10" Type="http://schemas.openxmlformats.org/officeDocument/2006/relationships/image" Target="../media/image2.png"/><Relationship Id="rId4" Type="http://schemas.openxmlformats.org/officeDocument/2006/relationships/tags" Target="../tags/tag281.xml"/><Relationship Id="rId9"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2.xml"/><Relationship Id="rId1" Type="http://schemas.openxmlformats.org/officeDocument/2006/relationships/tags" Target="../tags/tag28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slideLayout" Target="../slideLayouts/slideLayout3.xml"/><Relationship Id="rId3" Type="http://schemas.openxmlformats.org/officeDocument/2006/relationships/tags" Target="../tags/tag34.xml"/><Relationship Id="rId7" Type="http://schemas.openxmlformats.org/officeDocument/2006/relationships/tags" Target="../tags/tag38.xml"/><Relationship Id="rId2" Type="http://schemas.openxmlformats.org/officeDocument/2006/relationships/tags" Target="../tags/tag33.xml"/><Relationship Id="rId1" Type="http://schemas.openxmlformats.org/officeDocument/2006/relationships/tags" Target="../tags/tag32.xml"/><Relationship Id="rId6" Type="http://schemas.openxmlformats.org/officeDocument/2006/relationships/tags" Target="../tags/tag37.xml"/><Relationship Id="rId11" Type="http://schemas.microsoft.com/office/2007/relationships/hdphoto" Target="../media/hdphoto1.wdp"/><Relationship Id="rId5" Type="http://schemas.openxmlformats.org/officeDocument/2006/relationships/tags" Target="../tags/tag36.xml"/><Relationship Id="rId10" Type="http://schemas.openxmlformats.org/officeDocument/2006/relationships/image" Target="../media/image2.png"/><Relationship Id="rId4" Type="http://schemas.openxmlformats.org/officeDocument/2006/relationships/tags" Target="../tags/tag35.xml"/><Relationship Id="rId9"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8" Type="http://schemas.openxmlformats.org/officeDocument/2006/relationships/notesSlide" Target="../notesSlides/notesSlide29.xml"/><Relationship Id="rId3" Type="http://schemas.openxmlformats.org/officeDocument/2006/relationships/tags" Target="../tags/tag288.xml"/><Relationship Id="rId7" Type="http://schemas.openxmlformats.org/officeDocument/2006/relationships/slideLayout" Target="../slideLayouts/slideLayout1.xml"/><Relationship Id="rId2" Type="http://schemas.openxmlformats.org/officeDocument/2006/relationships/tags" Target="../tags/tag287.xml"/><Relationship Id="rId1" Type="http://schemas.openxmlformats.org/officeDocument/2006/relationships/tags" Target="../tags/tag286.xml"/><Relationship Id="rId6" Type="http://schemas.openxmlformats.org/officeDocument/2006/relationships/tags" Target="../tags/tag291.xml"/><Relationship Id="rId5" Type="http://schemas.openxmlformats.org/officeDocument/2006/relationships/tags" Target="../tags/tag290.xml"/><Relationship Id="rId4" Type="http://schemas.openxmlformats.org/officeDocument/2006/relationships/tags" Target="../tags/tag289.xml"/></Relationships>
</file>

<file path=ppt/slides/_rels/slide4.xml.rels><?xml version="1.0" encoding="UTF-8" standalone="yes"?>
<Relationships xmlns="http://schemas.openxmlformats.org/package/2006/relationships"><Relationship Id="rId117" Type="http://schemas.openxmlformats.org/officeDocument/2006/relationships/tags" Target="../tags/tag155.xml"/><Relationship Id="rId21" Type="http://schemas.openxmlformats.org/officeDocument/2006/relationships/tags" Target="../tags/tag59.xml"/><Relationship Id="rId42" Type="http://schemas.openxmlformats.org/officeDocument/2006/relationships/tags" Target="../tags/tag80.xml"/><Relationship Id="rId63" Type="http://schemas.openxmlformats.org/officeDocument/2006/relationships/tags" Target="../tags/tag101.xml"/><Relationship Id="rId84" Type="http://schemas.openxmlformats.org/officeDocument/2006/relationships/tags" Target="../tags/tag122.xml"/><Relationship Id="rId138" Type="http://schemas.openxmlformats.org/officeDocument/2006/relationships/tags" Target="../tags/tag176.xml"/><Relationship Id="rId107" Type="http://schemas.openxmlformats.org/officeDocument/2006/relationships/tags" Target="../tags/tag145.xml"/><Relationship Id="rId11" Type="http://schemas.openxmlformats.org/officeDocument/2006/relationships/tags" Target="../tags/tag49.xml"/><Relationship Id="rId32" Type="http://schemas.openxmlformats.org/officeDocument/2006/relationships/tags" Target="../tags/tag70.xml"/><Relationship Id="rId53" Type="http://schemas.openxmlformats.org/officeDocument/2006/relationships/tags" Target="../tags/tag91.xml"/><Relationship Id="rId74" Type="http://schemas.openxmlformats.org/officeDocument/2006/relationships/tags" Target="../tags/tag112.xml"/><Relationship Id="rId128" Type="http://schemas.openxmlformats.org/officeDocument/2006/relationships/tags" Target="../tags/tag166.xml"/><Relationship Id="rId149" Type="http://schemas.openxmlformats.org/officeDocument/2006/relationships/tags" Target="../tags/tag187.xml"/><Relationship Id="rId5" Type="http://schemas.openxmlformats.org/officeDocument/2006/relationships/tags" Target="../tags/tag43.xml"/><Relationship Id="rId95" Type="http://schemas.openxmlformats.org/officeDocument/2006/relationships/tags" Target="../tags/tag133.xml"/><Relationship Id="rId22" Type="http://schemas.openxmlformats.org/officeDocument/2006/relationships/tags" Target="../tags/tag60.xml"/><Relationship Id="rId27" Type="http://schemas.openxmlformats.org/officeDocument/2006/relationships/tags" Target="../tags/tag65.xml"/><Relationship Id="rId43" Type="http://schemas.openxmlformats.org/officeDocument/2006/relationships/tags" Target="../tags/tag81.xml"/><Relationship Id="rId48" Type="http://schemas.openxmlformats.org/officeDocument/2006/relationships/tags" Target="../tags/tag86.xml"/><Relationship Id="rId64" Type="http://schemas.openxmlformats.org/officeDocument/2006/relationships/tags" Target="../tags/tag102.xml"/><Relationship Id="rId69" Type="http://schemas.openxmlformats.org/officeDocument/2006/relationships/tags" Target="../tags/tag107.xml"/><Relationship Id="rId113" Type="http://schemas.openxmlformats.org/officeDocument/2006/relationships/tags" Target="../tags/tag151.xml"/><Relationship Id="rId118" Type="http://schemas.openxmlformats.org/officeDocument/2006/relationships/tags" Target="../tags/tag156.xml"/><Relationship Id="rId134" Type="http://schemas.openxmlformats.org/officeDocument/2006/relationships/tags" Target="../tags/tag172.xml"/><Relationship Id="rId139" Type="http://schemas.openxmlformats.org/officeDocument/2006/relationships/tags" Target="../tags/tag177.xml"/><Relationship Id="rId80" Type="http://schemas.openxmlformats.org/officeDocument/2006/relationships/tags" Target="../tags/tag118.xml"/><Relationship Id="rId85" Type="http://schemas.openxmlformats.org/officeDocument/2006/relationships/tags" Target="../tags/tag123.xml"/><Relationship Id="rId150" Type="http://schemas.openxmlformats.org/officeDocument/2006/relationships/slideLayout" Target="../slideLayouts/slideLayout2.xml"/><Relationship Id="rId12" Type="http://schemas.openxmlformats.org/officeDocument/2006/relationships/tags" Target="../tags/tag50.xml"/><Relationship Id="rId17" Type="http://schemas.openxmlformats.org/officeDocument/2006/relationships/tags" Target="../tags/tag55.xml"/><Relationship Id="rId33" Type="http://schemas.openxmlformats.org/officeDocument/2006/relationships/tags" Target="../tags/tag71.xml"/><Relationship Id="rId38" Type="http://schemas.openxmlformats.org/officeDocument/2006/relationships/tags" Target="../tags/tag76.xml"/><Relationship Id="rId59" Type="http://schemas.openxmlformats.org/officeDocument/2006/relationships/tags" Target="../tags/tag97.xml"/><Relationship Id="rId103" Type="http://schemas.openxmlformats.org/officeDocument/2006/relationships/tags" Target="../tags/tag141.xml"/><Relationship Id="rId108" Type="http://schemas.openxmlformats.org/officeDocument/2006/relationships/tags" Target="../tags/tag146.xml"/><Relationship Id="rId124" Type="http://schemas.openxmlformats.org/officeDocument/2006/relationships/tags" Target="../tags/tag162.xml"/><Relationship Id="rId129" Type="http://schemas.openxmlformats.org/officeDocument/2006/relationships/tags" Target="../tags/tag167.xml"/><Relationship Id="rId54" Type="http://schemas.openxmlformats.org/officeDocument/2006/relationships/tags" Target="../tags/tag92.xml"/><Relationship Id="rId70" Type="http://schemas.openxmlformats.org/officeDocument/2006/relationships/tags" Target="../tags/tag108.xml"/><Relationship Id="rId75" Type="http://schemas.openxmlformats.org/officeDocument/2006/relationships/tags" Target="../tags/tag113.xml"/><Relationship Id="rId91" Type="http://schemas.openxmlformats.org/officeDocument/2006/relationships/tags" Target="../tags/tag129.xml"/><Relationship Id="rId96" Type="http://schemas.openxmlformats.org/officeDocument/2006/relationships/tags" Target="../tags/tag134.xml"/><Relationship Id="rId140" Type="http://schemas.openxmlformats.org/officeDocument/2006/relationships/tags" Target="../tags/tag178.xml"/><Relationship Id="rId145" Type="http://schemas.openxmlformats.org/officeDocument/2006/relationships/tags" Target="../tags/tag183.xml"/><Relationship Id="rId1" Type="http://schemas.openxmlformats.org/officeDocument/2006/relationships/tags" Target="../tags/tag39.xml"/><Relationship Id="rId6" Type="http://schemas.openxmlformats.org/officeDocument/2006/relationships/tags" Target="../tags/tag44.xml"/><Relationship Id="rId23" Type="http://schemas.openxmlformats.org/officeDocument/2006/relationships/tags" Target="../tags/tag61.xml"/><Relationship Id="rId28" Type="http://schemas.openxmlformats.org/officeDocument/2006/relationships/tags" Target="../tags/tag66.xml"/><Relationship Id="rId49" Type="http://schemas.openxmlformats.org/officeDocument/2006/relationships/tags" Target="../tags/tag87.xml"/><Relationship Id="rId114" Type="http://schemas.openxmlformats.org/officeDocument/2006/relationships/tags" Target="../tags/tag152.xml"/><Relationship Id="rId119" Type="http://schemas.openxmlformats.org/officeDocument/2006/relationships/tags" Target="../tags/tag157.xml"/><Relationship Id="rId44" Type="http://schemas.openxmlformats.org/officeDocument/2006/relationships/tags" Target="../tags/tag82.xml"/><Relationship Id="rId60" Type="http://schemas.openxmlformats.org/officeDocument/2006/relationships/tags" Target="../tags/tag98.xml"/><Relationship Id="rId65" Type="http://schemas.openxmlformats.org/officeDocument/2006/relationships/tags" Target="../tags/tag103.xml"/><Relationship Id="rId81" Type="http://schemas.openxmlformats.org/officeDocument/2006/relationships/tags" Target="../tags/tag119.xml"/><Relationship Id="rId86" Type="http://schemas.openxmlformats.org/officeDocument/2006/relationships/tags" Target="../tags/tag124.xml"/><Relationship Id="rId130" Type="http://schemas.openxmlformats.org/officeDocument/2006/relationships/tags" Target="../tags/tag168.xml"/><Relationship Id="rId135" Type="http://schemas.openxmlformats.org/officeDocument/2006/relationships/tags" Target="../tags/tag173.xml"/><Relationship Id="rId151" Type="http://schemas.openxmlformats.org/officeDocument/2006/relationships/notesSlide" Target="../notesSlides/notesSlide4.xml"/><Relationship Id="rId13" Type="http://schemas.openxmlformats.org/officeDocument/2006/relationships/tags" Target="../tags/tag51.xml"/><Relationship Id="rId18" Type="http://schemas.openxmlformats.org/officeDocument/2006/relationships/tags" Target="../tags/tag56.xml"/><Relationship Id="rId39" Type="http://schemas.openxmlformats.org/officeDocument/2006/relationships/tags" Target="../tags/tag77.xml"/><Relationship Id="rId109" Type="http://schemas.openxmlformats.org/officeDocument/2006/relationships/tags" Target="../tags/tag147.xml"/><Relationship Id="rId34" Type="http://schemas.openxmlformats.org/officeDocument/2006/relationships/tags" Target="../tags/tag72.xml"/><Relationship Id="rId50" Type="http://schemas.openxmlformats.org/officeDocument/2006/relationships/tags" Target="../tags/tag88.xml"/><Relationship Id="rId55" Type="http://schemas.openxmlformats.org/officeDocument/2006/relationships/tags" Target="../tags/tag93.xml"/><Relationship Id="rId76" Type="http://schemas.openxmlformats.org/officeDocument/2006/relationships/tags" Target="../tags/tag114.xml"/><Relationship Id="rId97" Type="http://schemas.openxmlformats.org/officeDocument/2006/relationships/tags" Target="../tags/tag135.xml"/><Relationship Id="rId104" Type="http://schemas.openxmlformats.org/officeDocument/2006/relationships/tags" Target="../tags/tag142.xml"/><Relationship Id="rId120" Type="http://schemas.openxmlformats.org/officeDocument/2006/relationships/tags" Target="../tags/tag158.xml"/><Relationship Id="rId125" Type="http://schemas.openxmlformats.org/officeDocument/2006/relationships/tags" Target="../tags/tag163.xml"/><Relationship Id="rId141" Type="http://schemas.openxmlformats.org/officeDocument/2006/relationships/tags" Target="../tags/tag179.xml"/><Relationship Id="rId146" Type="http://schemas.openxmlformats.org/officeDocument/2006/relationships/tags" Target="../tags/tag184.xml"/><Relationship Id="rId7" Type="http://schemas.openxmlformats.org/officeDocument/2006/relationships/tags" Target="../tags/tag45.xml"/><Relationship Id="rId71" Type="http://schemas.openxmlformats.org/officeDocument/2006/relationships/tags" Target="../tags/tag109.xml"/><Relationship Id="rId92" Type="http://schemas.openxmlformats.org/officeDocument/2006/relationships/tags" Target="../tags/tag130.xml"/><Relationship Id="rId2" Type="http://schemas.openxmlformats.org/officeDocument/2006/relationships/tags" Target="../tags/tag40.xml"/><Relationship Id="rId29" Type="http://schemas.openxmlformats.org/officeDocument/2006/relationships/tags" Target="../tags/tag67.xml"/><Relationship Id="rId24" Type="http://schemas.openxmlformats.org/officeDocument/2006/relationships/tags" Target="../tags/tag62.xml"/><Relationship Id="rId40" Type="http://schemas.openxmlformats.org/officeDocument/2006/relationships/tags" Target="../tags/tag78.xml"/><Relationship Id="rId45" Type="http://schemas.openxmlformats.org/officeDocument/2006/relationships/tags" Target="../tags/tag83.xml"/><Relationship Id="rId66" Type="http://schemas.openxmlformats.org/officeDocument/2006/relationships/tags" Target="../tags/tag104.xml"/><Relationship Id="rId87" Type="http://schemas.openxmlformats.org/officeDocument/2006/relationships/tags" Target="../tags/tag125.xml"/><Relationship Id="rId110" Type="http://schemas.openxmlformats.org/officeDocument/2006/relationships/tags" Target="../tags/tag148.xml"/><Relationship Id="rId115" Type="http://schemas.openxmlformats.org/officeDocument/2006/relationships/tags" Target="../tags/tag153.xml"/><Relationship Id="rId131" Type="http://schemas.openxmlformats.org/officeDocument/2006/relationships/tags" Target="../tags/tag169.xml"/><Relationship Id="rId136" Type="http://schemas.openxmlformats.org/officeDocument/2006/relationships/tags" Target="../tags/tag174.xml"/><Relationship Id="rId61" Type="http://schemas.openxmlformats.org/officeDocument/2006/relationships/tags" Target="../tags/tag99.xml"/><Relationship Id="rId82" Type="http://schemas.openxmlformats.org/officeDocument/2006/relationships/tags" Target="../tags/tag120.xml"/><Relationship Id="rId152" Type="http://schemas.openxmlformats.org/officeDocument/2006/relationships/image" Target="../media/image3.jpg"/><Relationship Id="rId19" Type="http://schemas.openxmlformats.org/officeDocument/2006/relationships/tags" Target="../tags/tag57.xml"/><Relationship Id="rId14" Type="http://schemas.openxmlformats.org/officeDocument/2006/relationships/tags" Target="../tags/tag52.xml"/><Relationship Id="rId30" Type="http://schemas.openxmlformats.org/officeDocument/2006/relationships/tags" Target="../tags/tag68.xml"/><Relationship Id="rId35" Type="http://schemas.openxmlformats.org/officeDocument/2006/relationships/tags" Target="../tags/tag73.xml"/><Relationship Id="rId56" Type="http://schemas.openxmlformats.org/officeDocument/2006/relationships/tags" Target="../tags/tag94.xml"/><Relationship Id="rId77" Type="http://schemas.openxmlformats.org/officeDocument/2006/relationships/tags" Target="../tags/tag115.xml"/><Relationship Id="rId100" Type="http://schemas.openxmlformats.org/officeDocument/2006/relationships/tags" Target="../tags/tag138.xml"/><Relationship Id="rId105" Type="http://schemas.openxmlformats.org/officeDocument/2006/relationships/tags" Target="../tags/tag143.xml"/><Relationship Id="rId126" Type="http://schemas.openxmlformats.org/officeDocument/2006/relationships/tags" Target="../tags/tag164.xml"/><Relationship Id="rId147" Type="http://schemas.openxmlformats.org/officeDocument/2006/relationships/tags" Target="../tags/tag185.xml"/><Relationship Id="rId8" Type="http://schemas.openxmlformats.org/officeDocument/2006/relationships/tags" Target="../tags/tag46.xml"/><Relationship Id="rId51" Type="http://schemas.openxmlformats.org/officeDocument/2006/relationships/tags" Target="../tags/tag89.xml"/><Relationship Id="rId72" Type="http://schemas.openxmlformats.org/officeDocument/2006/relationships/tags" Target="../tags/tag110.xml"/><Relationship Id="rId93" Type="http://schemas.openxmlformats.org/officeDocument/2006/relationships/tags" Target="../tags/tag131.xml"/><Relationship Id="rId98" Type="http://schemas.openxmlformats.org/officeDocument/2006/relationships/tags" Target="../tags/tag136.xml"/><Relationship Id="rId121" Type="http://schemas.openxmlformats.org/officeDocument/2006/relationships/tags" Target="../tags/tag159.xml"/><Relationship Id="rId142" Type="http://schemas.openxmlformats.org/officeDocument/2006/relationships/tags" Target="../tags/tag180.xml"/><Relationship Id="rId3" Type="http://schemas.openxmlformats.org/officeDocument/2006/relationships/tags" Target="../tags/tag41.xml"/><Relationship Id="rId25" Type="http://schemas.openxmlformats.org/officeDocument/2006/relationships/tags" Target="../tags/tag63.xml"/><Relationship Id="rId46" Type="http://schemas.openxmlformats.org/officeDocument/2006/relationships/tags" Target="../tags/tag84.xml"/><Relationship Id="rId67" Type="http://schemas.openxmlformats.org/officeDocument/2006/relationships/tags" Target="../tags/tag105.xml"/><Relationship Id="rId116" Type="http://schemas.openxmlformats.org/officeDocument/2006/relationships/tags" Target="../tags/tag154.xml"/><Relationship Id="rId137" Type="http://schemas.openxmlformats.org/officeDocument/2006/relationships/tags" Target="../tags/tag175.xml"/><Relationship Id="rId20" Type="http://schemas.openxmlformats.org/officeDocument/2006/relationships/tags" Target="../tags/tag58.xml"/><Relationship Id="rId41" Type="http://schemas.openxmlformats.org/officeDocument/2006/relationships/tags" Target="../tags/tag79.xml"/><Relationship Id="rId62" Type="http://schemas.openxmlformats.org/officeDocument/2006/relationships/tags" Target="../tags/tag100.xml"/><Relationship Id="rId83" Type="http://schemas.openxmlformats.org/officeDocument/2006/relationships/tags" Target="../tags/tag121.xml"/><Relationship Id="rId88" Type="http://schemas.openxmlformats.org/officeDocument/2006/relationships/tags" Target="../tags/tag126.xml"/><Relationship Id="rId111" Type="http://schemas.openxmlformats.org/officeDocument/2006/relationships/tags" Target="../tags/tag149.xml"/><Relationship Id="rId132" Type="http://schemas.openxmlformats.org/officeDocument/2006/relationships/tags" Target="../tags/tag170.xml"/><Relationship Id="rId15" Type="http://schemas.openxmlformats.org/officeDocument/2006/relationships/tags" Target="../tags/tag53.xml"/><Relationship Id="rId36" Type="http://schemas.openxmlformats.org/officeDocument/2006/relationships/tags" Target="../tags/tag74.xml"/><Relationship Id="rId57" Type="http://schemas.openxmlformats.org/officeDocument/2006/relationships/tags" Target="../tags/tag95.xml"/><Relationship Id="rId106" Type="http://schemas.openxmlformats.org/officeDocument/2006/relationships/tags" Target="../tags/tag144.xml"/><Relationship Id="rId127" Type="http://schemas.openxmlformats.org/officeDocument/2006/relationships/tags" Target="../tags/tag165.xml"/><Relationship Id="rId10" Type="http://schemas.openxmlformats.org/officeDocument/2006/relationships/tags" Target="../tags/tag48.xml"/><Relationship Id="rId31" Type="http://schemas.openxmlformats.org/officeDocument/2006/relationships/tags" Target="../tags/tag69.xml"/><Relationship Id="rId52" Type="http://schemas.openxmlformats.org/officeDocument/2006/relationships/tags" Target="../tags/tag90.xml"/><Relationship Id="rId73" Type="http://schemas.openxmlformats.org/officeDocument/2006/relationships/tags" Target="../tags/tag111.xml"/><Relationship Id="rId78" Type="http://schemas.openxmlformats.org/officeDocument/2006/relationships/tags" Target="../tags/tag116.xml"/><Relationship Id="rId94" Type="http://schemas.openxmlformats.org/officeDocument/2006/relationships/tags" Target="../tags/tag132.xml"/><Relationship Id="rId99" Type="http://schemas.openxmlformats.org/officeDocument/2006/relationships/tags" Target="../tags/tag137.xml"/><Relationship Id="rId101" Type="http://schemas.openxmlformats.org/officeDocument/2006/relationships/tags" Target="../tags/tag139.xml"/><Relationship Id="rId122" Type="http://schemas.openxmlformats.org/officeDocument/2006/relationships/tags" Target="../tags/tag160.xml"/><Relationship Id="rId143" Type="http://schemas.openxmlformats.org/officeDocument/2006/relationships/tags" Target="../tags/tag181.xml"/><Relationship Id="rId148" Type="http://schemas.openxmlformats.org/officeDocument/2006/relationships/tags" Target="../tags/tag186.xml"/><Relationship Id="rId4" Type="http://schemas.openxmlformats.org/officeDocument/2006/relationships/tags" Target="../tags/tag42.xml"/><Relationship Id="rId9" Type="http://schemas.openxmlformats.org/officeDocument/2006/relationships/tags" Target="../tags/tag47.xml"/><Relationship Id="rId26" Type="http://schemas.openxmlformats.org/officeDocument/2006/relationships/tags" Target="../tags/tag64.xml"/><Relationship Id="rId47" Type="http://schemas.openxmlformats.org/officeDocument/2006/relationships/tags" Target="../tags/tag85.xml"/><Relationship Id="rId68" Type="http://schemas.openxmlformats.org/officeDocument/2006/relationships/tags" Target="../tags/tag106.xml"/><Relationship Id="rId89" Type="http://schemas.openxmlformats.org/officeDocument/2006/relationships/tags" Target="../tags/tag127.xml"/><Relationship Id="rId112" Type="http://schemas.openxmlformats.org/officeDocument/2006/relationships/tags" Target="../tags/tag150.xml"/><Relationship Id="rId133" Type="http://schemas.openxmlformats.org/officeDocument/2006/relationships/tags" Target="../tags/tag171.xml"/><Relationship Id="rId16" Type="http://schemas.openxmlformats.org/officeDocument/2006/relationships/tags" Target="../tags/tag54.xml"/><Relationship Id="rId37" Type="http://schemas.openxmlformats.org/officeDocument/2006/relationships/tags" Target="../tags/tag75.xml"/><Relationship Id="rId58" Type="http://schemas.openxmlformats.org/officeDocument/2006/relationships/tags" Target="../tags/tag96.xml"/><Relationship Id="rId79" Type="http://schemas.openxmlformats.org/officeDocument/2006/relationships/tags" Target="../tags/tag117.xml"/><Relationship Id="rId102" Type="http://schemas.openxmlformats.org/officeDocument/2006/relationships/tags" Target="../tags/tag140.xml"/><Relationship Id="rId123" Type="http://schemas.openxmlformats.org/officeDocument/2006/relationships/tags" Target="../tags/tag161.xml"/><Relationship Id="rId144" Type="http://schemas.openxmlformats.org/officeDocument/2006/relationships/tags" Target="../tags/tag182.xml"/><Relationship Id="rId90" Type="http://schemas.openxmlformats.org/officeDocument/2006/relationships/tags" Target="../tags/tag128.xml"/></Relationships>
</file>

<file path=ppt/slides/_rels/slide5.xml.rels><?xml version="1.0" encoding="UTF-8" standalone="yes"?>
<Relationships xmlns="http://schemas.openxmlformats.org/package/2006/relationships"><Relationship Id="rId8" Type="http://schemas.openxmlformats.org/officeDocument/2006/relationships/slideLayout" Target="../slideLayouts/slideLayout2.xml"/><Relationship Id="rId3" Type="http://schemas.openxmlformats.org/officeDocument/2006/relationships/tags" Target="../tags/tag190.xml"/><Relationship Id="rId7" Type="http://schemas.openxmlformats.org/officeDocument/2006/relationships/tags" Target="../tags/tag194.xml"/><Relationship Id="rId2" Type="http://schemas.openxmlformats.org/officeDocument/2006/relationships/tags" Target="../tags/tag189.xml"/><Relationship Id="rId1" Type="http://schemas.openxmlformats.org/officeDocument/2006/relationships/tags" Target="../tags/tag188.xml"/><Relationship Id="rId6" Type="http://schemas.openxmlformats.org/officeDocument/2006/relationships/tags" Target="../tags/tag193.xml"/><Relationship Id="rId11" Type="http://schemas.microsoft.com/office/2007/relationships/hdphoto" Target="../media/hdphoto1.wdp"/><Relationship Id="rId5" Type="http://schemas.openxmlformats.org/officeDocument/2006/relationships/tags" Target="../tags/tag192.xml"/><Relationship Id="rId10" Type="http://schemas.openxmlformats.org/officeDocument/2006/relationships/image" Target="../media/image2.png"/><Relationship Id="rId4" Type="http://schemas.openxmlformats.org/officeDocument/2006/relationships/tags" Target="../tags/tag191.xml"/><Relationship Id="rId9"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tags" Target="../tags/tag202.xml"/><Relationship Id="rId3" Type="http://schemas.openxmlformats.org/officeDocument/2006/relationships/tags" Target="../tags/tag197.xml"/><Relationship Id="rId7" Type="http://schemas.openxmlformats.org/officeDocument/2006/relationships/tags" Target="../tags/tag201.xml"/><Relationship Id="rId12" Type="http://schemas.openxmlformats.org/officeDocument/2006/relationships/image" Target="../media/image5.png"/><Relationship Id="rId2" Type="http://schemas.openxmlformats.org/officeDocument/2006/relationships/tags" Target="../tags/tag196.xml"/><Relationship Id="rId1" Type="http://schemas.openxmlformats.org/officeDocument/2006/relationships/tags" Target="../tags/tag195.xml"/><Relationship Id="rId6" Type="http://schemas.openxmlformats.org/officeDocument/2006/relationships/tags" Target="../tags/tag200.xml"/><Relationship Id="rId11" Type="http://schemas.openxmlformats.org/officeDocument/2006/relationships/image" Target="../media/image4.jpg"/><Relationship Id="rId5" Type="http://schemas.openxmlformats.org/officeDocument/2006/relationships/tags" Target="../tags/tag199.xml"/><Relationship Id="rId10" Type="http://schemas.openxmlformats.org/officeDocument/2006/relationships/notesSlide" Target="../notesSlides/notesSlide7.xml"/><Relationship Id="rId4" Type="http://schemas.openxmlformats.org/officeDocument/2006/relationships/tags" Target="../tags/tag198.xml"/><Relationship Id="rId9"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tags" Target="../tags/tag210.xml"/><Relationship Id="rId3" Type="http://schemas.openxmlformats.org/officeDocument/2006/relationships/tags" Target="../tags/tag205.xml"/><Relationship Id="rId7" Type="http://schemas.openxmlformats.org/officeDocument/2006/relationships/tags" Target="../tags/tag209.xml"/><Relationship Id="rId12" Type="http://schemas.openxmlformats.org/officeDocument/2006/relationships/image" Target="../media/image6.png"/><Relationship Id="rId2" Type="http://schemas.openxmlformats.org/officeDocument/2006/relationships/tags" Target="../tags/tag204.xml"/><Relationship Id="rId1" Type="http://schemas.openxmlformats.org/officeDocument/2006/relationships/tags" Target="../tags/tag203.xml"/><Relationship Id="rId6" Type="http://schemas.openxmlformats.org/officeDocument/2006/relationships/tags" Target="../tags/tag208.xml"/><Relationship Id="rId11" Type="http://schemas.openxmlformats.org/officeDocument/2006/relationships/image" Target="../media/image1.jpg"/><Relationship Id="rId5" Type="http://schemas.openxmlformats.org/officeDocument/2006/relationships/tags" Target="../tags/tag207.xml"/><Relationship Id="rId10" Type="http://schemas.openxmlformats.org/officeDocument/2006/relationships/notesSlide" Target="../notesSlides/notesSlide8.xml"/><Relationship Id="rId4" Type="http://schemas.openxmlformats.org/officeDocument/2006/relationships/tags" Target="../tags/tag206.xml"/><Relationship Id="rId9"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tags" Target="../tags/tag218.xml"/><Relationship Id="rId3" Type="http://schemas.openxmlformats.org/officeDocument/2006/relationships/tags" Target="../tags/tag213.xml"/><Relationship Id="rId7" Type="http://schemas.openxmlformats.org/officeDocument/2006/relationships/tags" Target="../tags/tag217.xml"/><Relationship Id="rId12" Type="http://schemas.openxmlformats.org/officeDocument/2006/relationships/image" Target="../media/image8.png"/><Relationship Id="rId2" Type="http://schemas.openxmlformats.org/officeDocument/2006/relationships/tags" Target="../tags/tag212.xml"/><Relationship Id="rId1" Type="http://schemas.openxmlformats.org/officeDocument/2006/relationships/tags" Target="../tags/tag211.xml"/><Relationship Id="rId6" Type="http://schemas.openxmlformats.org/officeDocument/2006/relationships/tags" Target="../tags/tag216.xml"/><Relationship Id="rId11" Type="http://schemas.openxmlformats.org/officeDocument/2006/relationships/image" Target="../media/image7.jpg"/><Relationship Id="rId5" Type="http://schemas.openxmlformats.org/officeDocument/2006/relationships/tags" Target="../tags/tag215.xml"/><Relationship Id="rId10" Type="http://schemas.openxmlformats.org/officeDocument/2006/relationships/notesSlide" Target="../notesSlides/notesSlide9.xml"/><Relationship Id="rId4" Type="http://schemas.openxmlformats.org/officeDocument/2006/relationships/tags" Target="../tags/tag214.xml"/><Relationship Id="rId9"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PA_矩形 7">
            <a:extLst>
              <a:ext uri="{FF2B5EF4-FFF2-40B4-BE49-F238E27FC236}">
                <a16:creationId xmlns:a16="http://schemas.microsoft.com/office/drawing/2014/main" id="{6B5D63D5-93CB-415A-8190-E2AB6343DFF5}"/>
              </a:ext>
            </a:extLst>
          </p:cNvPr>
          <p:cNvSpPr/>
          <p:nvPr>
            <p:custDataLst>
              <p:tags r:id="rId1"/>
            </p:custDataLst>
          </p:nvPr>
        </p:nvSpPr>
        <p:spPr>
          <a:xfrm>
            <a:off x="0" y="0"/>
            <a:ext cx="12192000" cy="6858000"/>
          </a:xfrm>
          <a:prstGeom prst="rect">
            <a:avLst/>
          </a:prstGeom>
          <a:solidFill>
            <a:srgbClr val="01458E">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PA_文本框 1">
            <a:extLst>
              <a:ext uri="{FF2B5EF4-FFF2-40B4-BE49-F238E27FC236}">
                <a16:creationId xmlns:a16="http://schemas.microsoft.com/office/drawing/2014/main" id="{81778122-535B-4801-9744-611F358D9AF3}"/>
              </a:ext>
            </a:extLst>
          </p:cNvPr>
          <p:cNvSpPr txBox="1"/>
          <p:nvPr>
            <p:custDataLst>
              <p:tags r:id="rId2"/>
            </p:custDataLst>
          </p:nvPr>
        </p:nvSpPr>
        <p:spPr>
          <a:xfrm>
            <a:off x="2636913" y="1382332"/>
            <a:ext cx="6726212" cy="1107967"/>
          </a:xfrm>
          <a:prstGeom prst="rect">
            <a:avLst/>
          </a:prstGeom>
          <a:noFill/>
        </p:spPr>
        <p:txBody>
          <a:bodyPr wrap="square" lIns="91412" tIns="45706" rIns="91412" bIns="45706">
            <a:spAutoFit/>
          </a:bodyPr>
          <a:lstStyle/>
          <a:p>
            <a:pPr algn="ctr">
              <a:defRPr/>
            </a:pPr>
            <a:r>
              <a:rPr lang="zh-CN" altLang="en-US" sz="6600" b="1" dirty="0">
                <a:solidFill>
                  <a:schemeClr val="bg1"/>
                </a:solidFill>
                <a:latin typeface="Agency FB" panose="020B0503020202020204" pitchFamily="34" charset="0"/>
              </a:rPr>
              <a:t>智能汽车</a:t>
            </a:r>
          </a:p>
        </p:txBody>
      </p:sp>
      <p:sp>
        <p:nvSpPr>
          <p:cNvPr id="3" name="PA_文本框 42">
            <a:extLst>
              <a:ext uri="{FF2B5EF4-FFF2-40B4-BE49-F238E27FC236}">
                <a16:creationId xmlns:a16="http://schemas.microsoft.com/office/drawing/2014/main" id="{7D3B370E-5797-49C8-A7D6-01F2F65401E9}"/>
              </a:ext>
            </a:extLst>
          </p:cNvPr>
          <p:cNvSpPr txBox="1">
            <a:spLocks noChangeArrowheads="1"/>
          </p:cNvSpPr>
          <p:nvPr>
            <p:custDataLst>
              <p:tags r:id="rId3"/>
            </p:custDataLst>
          </p:nvPr>
        </p:nvSpPr>
        <p:spPr bwMode="auto">
          <a:xfrm>
            <a:off x="6533521" y="3736386"/>
            <a:ext cx="3946910" cy="420564"/>
          </a:xfrm>
          <a:prstGeom prst="rect">
            <a:avLst/>
          </a:prstGeom>
          <a:noFill/>
          <a:ln w="9525">
            <a:noFill/>
            <a:miter lim="800000"/>
            <a:headEnd/>
            <a:tailEnd/>
          </a:ln>
        </p:spPr>
        <p:txBody>
          <a:bodyPr wrap="square">
            <a:spAutoFit/>
          </a:bodyPr>
          <a:lstStyle>
            <a:lvl1pPr>
              <a:defRPr sz="1400">
                <a:solidFill>
                  <a:schemeClr val="tx1"/>
                </a:solidFill>
                <a:latin typeface="微软雅黑" pitchFamily="34" charset="-122"/>
                <a:ea typeface="微软雅黑" pitchFamily="34" charset="-122"/>
              </a:defRPr>
            </a:lvl1pPr>
            <a:lvl2pPr marL="742950" indent="-285750">
              <a:defRPr sz="1400">
                <a:solidFill>
                  <a:schemeClr val="tx1"/>
                </a:solidFill>
                <a:latin typeface="微软雅黑" pitchFamily="34" charset="-122"/>
                <a:ea typeface="微软雅黑" pitchFamily="34" charset="-122"/>
              </a:defRPr>
            </a:lvl2pPr>
            <a:lvl3pPr marL="1143000" indent="-228600">
              <a:defRPr sz="1400">
                <a:solidFill>
                  <a:schemeClr val="tx1"/>
                </a:solidFill>
                <a:latin typeface="微软雅黑" pitchFamily="34" charset="-122"/>
                <a:ea typeface="微软雅黑" pitchFamily="34" charset="-122"/>
              </a:defRPr>
            </a:lvl3pPr>
            <a:lvl4pPr marL="1600200" indent="-228600">
              <a:defRPr sz="1400">
                <a:solidFill>
                  <a:schemeClr val="tx1"/>
                </a:solidFill>
                <a:latin typeface="微软雅黑" pitchFamily="34" charset="-122"/>
                <a:ea typeface="微软雅黑" pitchFamily="34" charset="-122"/>
              </a:defRPr>
            </a:lvl4pPr>
            <a:lvl5pPr marL="2057400" indent="-228600">
              <a:defRPr sz="1400">
                <a:solidFill>
                  <a:schemeClr val="tx1"/>
                </a:solidFill>
                <a:latin typeface="微软雅黑" pitchFamily="34" charset="-122"/>
                <a:ea typeface="微软雅黑" pitchFamily="34" charset="-122"/>
              </a:defRPr>
            </a:lvl5pPr>
            <a:lvl6pPr marL="2514600" indent="-228600" algn="ctr" eaLnBrk="0" fontAlgn="ctr" hangingPunct="0">
              <a:spcBef>
                <a:spcPct val="0"/>
              </a:spcBef>
              <a:spcAft>
                <a:spcPct val="0"/>
              </a:spcAft>
              <a:buClr>
                <a:srgbClr val="FF0000"/>
              </a:buClr>
              <a:buSzPct val="70000"/>
              <a:buFont typeface="Arial" charset="0"/>
              <a:defRPr sz="1400">
                <a:solidFill>
                  <a:schemeClr val="tx1"/>
                </a:solidFill>
                <a:latin typeface="微软雅黑" pitchFamily="34" charset="-122"/>
                <a:ea typeface="微软雅黑" pitchFamily="34" charset="-122"/>
              </a:defRPr>
            </a:lvl6pPr>
            <a:lvl7pPr marL="2971800" indent="-228600" algn="ctr" eaLnBrk="0" fontAlgn="ctr" hangingPunct="0">
              <a:spcBef>
                <a:spcPct val="0"/>
              </a:spcBef>
              <a:spcAft>
                <a:spcPct val="0"/>
              </a:spcAft>
              <a:buClr>
                <a:srgbClr val="FF0000"/>
              </a:buClr>
              <a:buSzPct val="70000"/>
              <a:buFont typeface="Arial" charset="0"/>
              <a:defRPr sz="1400">
                <a:solidFill>
                  <a:schemeClr val="tx1"/>
                </a:solidFill>
                <a:latin typeface="微软雅黑" pitchFamily="34" charset="-122"/>
                <a:ea typeface="微软雅黑" pitchFamily="34" charset="-122"/>
              </a:defRPr>
            </a:lvl7pPr>
            <a:lvl8pPr marL="3429000" indent="-228600" algn="ctr" eaLnBrk="0" fontAlgn="ctr" hangingPunct="0">
              <a:spcBef>
                <a:spcPct val="0"/>
              </a:spcBef>
              <a:spcAft>
                <a:spcPct val="0"/>
              </a:spcAft>
              <a:buClr>
                <a:srgbClr val="FF0000"/>
              </a:buClr>
              <a:buSzPct val="70000"/>
              <a:buFont typeface="Arial" charset="0"/>
              <a:defRPr sz="1400">
                <a:solidFill>
                  <a:schemeClr val="tx1"/>
                </a:solidFill>
                <a:latin typeface="微软雅黑" pitchFamily="34" charset="-122"/>
                <a:ea typeface="微软雅黑" pitchFamily="34" charset="-122"/>
              </a:defRPr>
            </a:lvl8pPr>
            <a:lvl9pPr marL="3886200" indent="-228600" algn="ctr" eaLnBrk="0" fontAlgn="ctr" hangingPunct="0">
              <a:spcBef>
                <a:spcPct val="0"/>
              </a:spcBef>
              <a:spcAft>
                <a:spcPct val="0"/>
              </a:spcAft>
              <a:buClr>
                <a:srgbClr val="FF0000"/>
              </a:buClr>
              <a:buSzPct val="70000"/>
              <a:buFont typeface="Arial" charset="0"/>
              <a:defRPr sz="1400">
                <a:solidFill>
                  <a:schemeClr val="tx1"/>
                </a:solidFill>
                <a:latin typeface="微软雅黑" pitchFamily="34" charset="-122"/>
                <a:ea typeface="微软雅黑" pitchFamily="34" charset="-122"/>
              </a:defRPr>
            </a:lvl9pPr>
          </a:lstStyle>
          <a:p>
            <a:r>
              <a:rPr lang="zh-CN" altLang="en-US" sz="2133" dirty="0">
                <a:solidFill>
                  <a:schemeClr val="bg1"/>
                </a:solidFill>
                <a:latin typeface="Verdana" pitchFamily="34" charset="0"/>
              </a:rPr>
              <a:t>重庆大学实训小组</a:t>
            </a:r>
            <a:r>
              <a:rPr lang="en-US" altLang="zh-CN" sz="2133" dirty="0">
                <a:solidFill>
                  <a:schemeClr val="bg1"/>
                </a:solidFill>
                <a:latin typeface="Verdana" pitchFamily="34" charset="0"/>
              </a:rPr>
              <a:t>——</a:t>
            </a:r>
            <a:r>
              <a:rPr lang="zh-CN" altLang="en-US" sz="2133" dirty="0">
                <a:solidFill>
                  <a:schemeClr val="bg1"/>
                </a:solidFill>
                <a:latin typeface="Verdana" pitchFamily="34" charset="0"/>
              </a:rPr>
              <a:t>第五组</a:t>
            </a:r>
            <a:endParaRPr lang="en-US" altLang="zh-CN" sz="2133" dirty="0">
              <a:solidFill>
                <a:schemeClr val="bg1"/>
              </a:solidFill>
              <a:latin typeface="Verdana" pitchFamily="34" charset="0"/>
            </a:endParaRPr>
          </a:p>
        </p:txBody>
      </p:sp>
      <p:sp>
        <p:nvSpPr>
          <p:cNvPr id="4" name="PA_文本框 43">
            <a:extLst>
              <a:ext uri="{FF2B5EF4-FFF2-40B4-BE49-F238E27FC236}">
                <a16:creationId xmlns:a16="http://schemas.microsoft.com/office/drawing/2014/main" id="{4F04611B-5805-4363-B6AE-6D0E9A49B76E}"/>
              </a:ext>
            </a:extLst>
          </p:cNvPr>
          <p:cNvSpPr txBox="1"/>
          <p:nvPr>
            <p:custDataLst>
              <p:tags r:id="rId4"/>
            </p:custDataLst>
          </p:nvPr>
        </p:nvSpPr>
        <p:spPr>
          <a:xfrm>
            <a:off x="3064889" y="4228178"/>
            <a:ext cx="5870260" cy="960043"/>
          </a:xfrm>
          <a:prstGeom prst="rect">
            <a:avLst/>
          </a:prstGeom>
          <a:noFill/>
        </p:spPr>
        <p:txBody>
          <a:bodyPr wrap="square" lIns="91412" tIns="45706" rIns="91412" bIns="45706">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defTabSz="912813" fontAlgn="base">
              <a:spcBef>
                <a:spcPct val="0"/>
              </a:spcBef>
              <a:spcAft>
                <a:spcPct val="0"/>
              </a:spcAft>
              <a:defRPr>
                <a:solidFill>
                  <a:schemeClr val="tx1"/>
                </a:solidFill>
                <a:latin typeface="Calibri" pitchFamily="34" charset="0"/>
              </a:defRPr>
            </a:lvl6pPr>
            <a:lvl7pPr marL="2971800" indent="-228600" defTabSz="912813" fontAlgn="base">
              <a:spcBef>
                <a:spcPct val="0"/>
              </a:spcBef>
              <a:spcAft>
                <a:spcPct val="0"/>
              </a:spcAft>
              <a:defRPr>
                <a:solidFill>
                  <a:schemeClr val="tx1"/>
                </a:solidFill>
                <a:latin typeface="Calibri" pitchFamily="34" charset="0"/>
              </a:defRPr>
            </a:lvl7pPr>
            <a:lvl8pPr marL="3429000" indent="-228600" defTabSz="912813" fontAlgn="base">
              <a:spcBef>
                <a:spcPct val="0"/>
              </a:spcBef>
              <a:spcAft>
                <a:spcPct val="0"/>
              </a:spcAft>
              <a:defRPr>
                <a:solidFill>
                  <a:schemeClr val="tx1"/>
                </a:solidFill>
                <a:latin typeface="Calibri" pitchFamily="34" charset="0"/>
              </a:defRPr>
            </a:lvl8pPr>
            <a:lvl9pPr marL="3886200" indent="-228600" defTabSz="912813" fontAlgn="base">
              <a:spcBef>
                <a:spcPct val="0"/>
              </a:spcBef>
              <a:spcAft>
                <a:spcPct val="0"/>
              </a:spcAft>
              <a:defRPr>
                <a:solidFill>
                  <a:schemeClr val="tx1"/>
                </a:solidFill>
                <a:latin typeface="Calibri" pitchFamily="34" charset="0"/>
              </a:defRPr>
            </a:lvl9pPr>
          </a:lstStyle>
          <a:p>
            <a:pPr algn="ctr">
              <a:lnSpc>
                <a:spcPct val="150000"/>
              </a:lnSpc>
            </a:pPr>
            <a:r>
              <a:rPr lang="zh-CN" altLang="en-US" sz="2000" dirty="0">
                <a:solidFill>
                  <a:schemeClr val="bg1"/>
                </a:solidFill>
                <a:latin typeface="Lato" pitchFamily="34" charset="0"/>
                <a:ea typeface="Clear Sans Light" pitchFamily="34" charset="0"/>
                <a:cs typeface="Clear Sans Light" pitchFamily="34" charset="0"/>
              </a:rPr>
              <a:t>组长：曾潘</a:t>
            </a:r>
            <a:endParaRPr lang="en-US" altLang="zh-CN" sz="2000" dirty="0">
              <a:solidFill>
                <a:schemeClr val="bg1"/>
              </a:solidFill>
              <a:latin typeface="Lato" pitchFamily="34" charset="0"/>
              <a:ea typeface="Clear Sans Light" pitchFamily="34" charset="0"/>
              <a:cs typeface="Clear Sans Light" pitchFamily="34" charset="0"/>
            </a:endParaRPr>
          </a:p>
          <a:p>
            <a:pPr algn="ctr">
              <a:lnSpc>
                <a:spcPct val="150000"/>
              </a:lnSpc>
            </a:pPr>
            <a:r>
              <a:rPr lang="zh-CN" altLang="en-US" sz="2000" dirty="0">
                <a:solidFill>
                  <a:schemeClr val="bg1"/>
                </a:solidFill>
                <a:latin typeface="Lato" pitchFamily="34" charset="0"/>
                <a:ea typeface="Clear Sans Light" pitchFamily="34" charset="0"/>
                <a:cs typeface="Clear Sans Light" pitchFamily="34" charset="0"/>
              </a:rPr>
              <a:t>组员：王赞，邓兴宇，李永康，吴浩源，孙凡翔</a:t>
            </a:r>
            <a:endParaRPr lang="id-ID" altLang="zh-CN" sz="2000" dirty="0">
              <a:solidFill>
                <a:schemeClr val="bg1"/>
              </a:solidFill>
              <a:latin typeface="Lato" pitchFamily="34" charset="0"/>
              <a:ea typeface="Clear Sans Light" pitchFamily="34" charset="0"/>
              <a:cs typeface="Clear Sans Light" pitchFamily="34" charset="0"/>
            </a:endParaRPr>
          </a:p>
        </p:txBody>
      </p:sp>
      <p:sp>
        <p:nvSpPr>
          <p:cNvPr id="5" name="PA_文本框 44">
            <a:extLst>
              <a:ext uri="{FF2B5EF4-FFF2-40B4-BE49-F238E27FC236}">
                <a16:creationId xmlns:a16="http://schemas.microsoft.com/office/drawing/2014/main" id="{95C312A0-182B-498D-9BD0-451AB49AEFBE}"/>
              </a:ext>
            </a:extLst>
          </p:cNvPr>
          <p:cNvSpPr txBox="1"/>
          <p:nvPr>
            <p:custDataLst>
              <p:tags r:id="rId5"/>
            </p:custDataLst>
          </p:nvPr>
        </p:nvSpPr>
        <p:spPr>
          <a:xfrm>
            <a:off x="1872834" y="2523681"/>
            <a:ext cx="8254370" cy="1056415"/>
          </a:xfrm>
          <a:prstGeom prst="rect">
            <a:avLst/>
          </a:prstGeom>
          <a:noFill/>
        </p:spPr>
        <p:txBody>
          <a:bodyPr wrap="square" lIns="91412" tIns="45706" rIns="91412" bIns="45706">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defTabSz="912813" fontAlgn="base">
              <a:spcBef>
                <a:spcPct val="0"/>
              </a:spcBef>
              <a:spcAft>
                <a:spcPct val="0"/>
              </a:spcAft>
              <a:defRPr>
                <a:solidFill>
                  <a:schemeClr val="tx1"/>
                </a:solidFill>
                <a:latin typeface="Calibri" pitchFamily="34" charset="0"/>
              </a:defRPr>
            </a:lvl6pPr>
            <a:lvl7pPr marL="2971800" indent="-228600" defTabSz="912813" fontAlgn="base">
              <a:spcBef>
                <a:spcPct val="0"/>
              </a:spcBef>
              <a:spcAft>
                <a:spcPct val="0"/>
              </a:spcAft>
              <a:defRPr>
                <a:solidFill>
                  <a:schemeClr val="tx1"/>
                </a:solidFill>
                <a:latin typeface="Calibri" pitchFamily="34" charset="0"/>
              </a:defRPr>
            </a:lvl7pPr>
            <a:lvl8pPr marL="3429000" indent="-228600" defTabSz="912813" fontAlgn="base">
              <a:spcBef>
                <a:spcPct val="0"/>
              </a:spcBef>
              <a:spcAft>
                <a:spcPct val="0"/>
              </a:spcAft>
              <a:defRPr>
                <a:solidFill>
                  <a:schemeClr val="tx1"/>
                </a:solidFill>
                <a:latin typeface="Calibri" pitchFamily="34" charset="0"/>
              </a:defRPr>
            </a:lvl8pPr>
            <a:lvl9pPr marL="3886200" indent="-228600" defTabSz="912813" fontAlgn="base">
              <a:spcBef>
                <a:spcPct val="0"/>
              </a:spcBef>
              <a:spcAft>
                <a:spcPct val="0"/>
              </a:spcAft>
              <a:defRPr>
                <a:solidFill>
                  <a:schemeClr val="tx1"/>
                </a:solidFill>
                <a:latin typeface="Calibri" pitchFamily="34" charset="0"/>
              </a:defRPr>
            </a:lvl9pPr>
          </a:lstStyle>
          <a:p>
            <a:pPr algn="ctr"/>
            <a:r>
              <a:rPr lang="zh-CN" altLang="en-US" sz="6265" b="1" dirty="0">
                <a:solidFill>
                  <a:schemeClr val="bg1"/>
                </a:solidFill>
                <a:latin typeface="微软雅黑" panose="020B0503020204020204" pitchFamily="34" charset="-122"/>
                <a:ea typeface="微软雅黑" panose="020B0503020204020204" pitchFamily="34" charset="-122"/>
                <a:cs typeface="Clear Sans Light" pitchFamily="34" charset="0"/>
              </a:rPr>
              <a:t>进销存管理</a:t>
            </a:r>
            <a:endParaRPr lang="id-ID" altLang="zh-CN" sz="6265" b="1" dirty="0">
              <a:solidFill>
                <a:schemeClr val="bg1"/>
              </a:solidFill>
              <a:latin typeface="微软雅黑" panose="020B0503020204020204" pitchFamily="34" charset="-122"/>
              <a:ea typeface="微软雅黑" panose="020B0503020204020204" pitchFamily="34" charset="-122"/>
              <a:cs typeface="Clear Sans Light" pitchFamily="34" charset="0"/>
            </a:endParaRPr>
          </a:p>
        </p:txBody>
      </p:sp>
      <p:cxnSp>
        <p:nvCxnSpPr>
          <p:cNvPr id="6" name="PA_直接连接符 45">
            <a:extLst>
              <a:ext uri="{FF2B5EF4-FFF2-40B4-BE49-F238E27FC236}">
                <a16:creationId xmlns:a16="http://schemas.microsoft.com/office/drawing/2014/main" id="{25B33578-4312-4CBD-A91D-1C2A1277F51D}"/>
              </a:ext>
            </a:extLst>
          </p:cNvPr>
          <p:cNvCxnSpPr/>
          <p:nvPr>
            <p:custDataLst>
              <p:tags r:id="rId6"/>
            </p:custDataLst>
          </p:nvPr>
        </p:nvCxnSpPr>
        <p:spPr>
          <a:xfrm>
            <a:off x="2331627" y="5288419"/>
            <a:ext cx="7528746" cy="0"/>
          </a:xfrm>
          <a:prstGeom prst="line">
            <a:avLst/>
          </a:prstGeom>
          <a:ln>
            <a:solidFill>
              <a:schemeClr val="bg2">
                <a:lumMod val="75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7" name="PA_直接连接符 46">
            <a:extLst>
              <a:ext uri="{FF2B5EF4-FFF2-40B4-BE49-F238E27FC236}">
                <a16:creationId xmlns:a16="http://schemas.microsoft.com/office/drawing/2014/main" id="{AD18217C-9E2B-47A9-8EB4-BADC5151DE59}"/>
              </a:ext>
            </a:extLst>
          </p:cNvPr>
          <p:cNvCxnSpPr/>
          <p:nvPr>
            <p:custDataLst>
              <p:tags r:id="rId7"/>
            </p:custDataLst>
          </p:nvPr>
        </p:nvCxnSpPr>
        <p:spPr>
          <a:xfrm>
            <a:off x="2331627" y="1395576"/>
            <a:ext cx="7528746" cy="0"/>
          </a:xfrm>
          <a:prstGeom prst="line">
            <a:avLst/>
          </a:prstGeom>
          <a:ln>
            <a:solidFill>
              <a:schemeClr val="bg2">
                <a:lumMod val="75000"/>
              </a:schemeClr>
            </a:solidFill>
            <a:prstDash val="lg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85718186"/>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left)">
                                      <p:cBhvr>
                                        <p:cTn id="11" dur="500"/>
                                        <p:tgtEl>
                                          <p:spTgt spid="5"/>
                                        </p:tgtEl>
                                      </p:cBhvr>
                                    </p:animEffect>
                                  </p:childTnLst>
                                </p:cTn>
                              </p:par>
                            </p:childTnLst>
                          </p:cTn>
                        </p:par>
                        <p:par>
                          <p:cTn id="12" fill="hold">
                            <p:stCondLst>
                              <p:cond delay="1000"/>
                            </p:stCondLst>
                            <p:childTnLst>
                              <p:par>
                                <p:cTn id="13" presetID="53" presetClass="entr" presetSubtype="16" fill="hold" grpId="0" nodeType="after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p:cTn id="15" dur="750" fill="hold"/>
                                        <p:tgtEl>
                                          <p:spTgt spid="3"/>
                                        </p:tgtEl>
                                        <p:attrNameLst>
                                          <p:attrName>ppt_w</p:attrName>
                                        </p:attrNameLst>
                                      </p:cBhvr>
                                      <p:tavLst>
                                        <p:tav tm="0">
                                          <p:val>
                                            <p:fltVal val="0"/>
                                          </p:val>
                                        </p:tav>
                                        <p:tav tm="100000">
                                          <p:val>
                                            <p:strVal val="#ppt_w"/>
                                          </p:val>
                                        </p:tav>
                                      </p:tavLst>
                                    </p:anim>
                                    <p:anim calcmode="lin" valueType="num">
                                      <p:cBhvr>
                                        <p:cTn id="16" dur="750" fill="hold"/>
                                        <p:tgtEl>
                                          <p:spTgt spid="3"/>
                                        </p:tgtEl>
                                        <p:attrNameLst>
                                          <p:attrName>ppt_h</p:attrName>
                                        </p:attrNameLst>
                                      </p:cBhvr>
                                      <p:tavLst>
                                        <p:tav tm="0">
                                          <p:val>
                                            <p:fltVal val="0"/>
                                          </p:val>
                                        </p:tav>
                                        <p:tav tm="100000">
                                          <p:val>
                                            <p:strVal val="#ppt_h"/>
                                          </p:val>
                                        </p:tav>
                                      </p:tavLst>
                                    </p:anim>
                                    <p:animEffect transition="in" filter="fade">
                                      <p:cBhvr>
                                        <p:cTn id="17" dur="750"/>
                                        <p:tgtEl>
                                          <p:spTgt spid="3"/>
                                        </p:tgtEl>
                                      </p:cBhvr>
                                    </p:animEffect>
                                  </p:childTnLst>
                                </p:cTn>
                              </p:par>
                            </p:childTnLst>
                          </p:cTn>
                        </p:par>
                        <p:par>
                          <p:cTn id="18" fill="hold">
                            <p:stCondLst>
                              <p:cond delay="1750"/>
                            </p:stCondLst>
                            <p:childTnLst>
                              <p:par>
                                <p:cTn id="19" presetID="22" presetClass="entr" presetSubtype="8" fill="hold" grpId="0" nodeType="after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wipe(left)">
                                      <p:cBhvr>
                                        <p:cTn id="21" dur="1000"/>
                                        <p:tgtEl>
                                          <p:spTgt spid="4"/>
                                        </p:tgtEl>
                                      </p:cBhvr>
                                    </p:animEffect>
                                  </p:childTnLst>
                                </p:cTn>
                              </p:par>
                              <p:par>
                                <p:cTn id="22" presetID="22" presetClass="entr" presetSubtype="8" fill="hold" nodeType="with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wipe(left)">
                                      <p:cBhvr>
                                        <p:cTn id="24" dur="500"/>
                                        <p:tgtEl>
                                          <p:spTgt spid="6"/>
                                        </p:tgtEl>
                                      </p:cBhvr>
                                    </p:animEffect>
                                  </p:childTnLst>
                                </p:cTn>
                              </p:par>
                              <p:par>
                                <p:cTn id="25" presetID="22" presetClass="entr" presetSubtype="8" fill="hold" nodeType="with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wipe(left)">
                                      <p:cBhvr>
                                        <p:cTn id="2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5"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PA_组合 14">
            <a:extLst>
              <a:ext uri="{FF2B5EF4-FFF2-40B4-BE49-F238E27FC236}">
                <a16:creationId xmlns:a16="http://schemas.microsoft.com/office/drawing/2014/main" id="{14B70F96-F3DB-4670-BA88-1965D5FD4178}"/>
              </a:ext>
            </a:extLst>
          </p:cNvPr>
          <p:cNvGrpSpPr/>
          <p:nvPr>
            <p:custDataLst>
              <p:tags r:id="rId1"/>
            </p:custDataLst>
          </p:nvPr>
        </p:nvGrpSpPr>
        <p:grpSpPr>
          <a:xfrm>
            <a:off x="7316535" y="5007607"/>
            <a:ext cx="327766" cy="342214"/>
            <a:chOff x="1190625" y="1587950"/>
            <a:chExt cx="1196975" cy="1249362"/>
          </a:xfrm>
          <a:solidFill>
            <a:schemeClr val="bg1"/>
          </a:solidFill>
        </p:grpSpPr>
        <p:sp>
          <p:nvSpPr>
            <p:cNvPr id="21" name="PA_任意多边形 16">
              <a:extLst>
                <a:ext uri="{FF2B5EF4-FFF2-40B4-BE49-F238E27FC236}">
                  <a16:creationId xmlns:a16="http://schemas.microsoft.com/office/drawing/2014/main" id="{7C867701-D28F-47CE-B58B-BB77133C18CB}"/>
                </a:ext>
              </a:extLst>
            </p:cNvPr>
            <p:cNvSpPr>
              <a:spLocks/>
            </p:cNvSpPr>
            <p:nvPr>
              <p:custDataLst>
                <p:tags r:id="rId6"/>
              </p:custDataLst>
            </p:nvPr>
          </p:nvSpPr>
          <p:spPr bwMode="auto">
            <a:xfrm>
              <a:off x="1368425" y="1587950"/>
              <a:ext cx="1019175" cy="877887"/>
            </a:xfrm>
            <a:custGeom>
              <a:avLst/>
              <a:gdLst>
                <a:gd name="T0" fmla="*/ 248 w 269"/>
                <a:gd name="T1" fmla="*/ 0 h 232"/>
                <a:gd name="T2" fmla="*/ 0 w 269"/>
                <a:gd name="T3" fmla="*/ 0 h 232"/>
                <a:gd name="T4" fmla="*/ 84 w 269"/>
                <a:gd name="T5" fmla="*/ 42 h 232"/>
                <a:gd name="T6" fmla="*/ 227 w 269"/>
                <a:gd name="T7" fmla="*/ 42 h 232"/>
                <a:gd name="T8" fmla="*/ 227 w 269"/>
                <a:gd name="T9" fmla="*/ 63 h 232"/>
                <a:gd name="T10" fmla="*/ 126 w 269"/>
                <a:gd name="T11" fmla="*/ 63 h 232"/>
                <a:gd name="T12" fmla="*/ 154 w 269"/>
                <a:gd name="T13" fmla="*/ 77 h 232"/>
                <a:gd name="T14" fmla="*/ 180 w 269"/>
                <a:gd name="T15" fmla="*/ 105 h 232"/>
                <a:gd name="T16" fmla="*/ 227 w 269"/>
                <a:gd name="T17" fmla="*/ 105 h 232"/>
                <a:gd name="T18" fmla="*/ 227 w 269"/>
                <a:gd name="T19" fmla="*/ 126 h 232"/>
                <a:gd name="T20" fmla="*/ 185 w 269"/>
                <a:gd name="T21" fmla="*/ 126 h 232"/>
                <a:gd name="T22" fmla="*/ 185 w 269"/>
                <a:gd name="T23" fmla="*/ 232 h 232"/>
                <a:gd name="T24" fmla="*/ 248 w 269"/>
                <a:gd name="T25" fmla="*/ 232 h 232"/>
                <a:gd name="T26" fmla="*/ 269 w 269"/>
                <a:gd name="T27" fmla="*/ 211 h 232"/>
                <a:gd name="T28" fmla="*/ 269 w 269"/>
                <a:gd name="T29" fmla="*/ 21 h 232"/>
                <a:gd name="T30" fmla="*/ 248 w 269"/>
                <a:gd name="T31" fmla="*/ 0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9" h="232">
                  <a:moveTo>
                    <a:pt x="248" y="0"/>
                  </a:moveTo>
                  <a:cubicBezTo>
                    <a:pt x="0" y="0"/>
                    <a:pt x="0" y="0"/>
                    <a:pt x="0" y="0"/>
                  </a:cubicBezTo>
                  <a:cubicBezTo>
                    <a:pt x="84" y="42"/>
                    <a:pt x="84" y="42"/>
                    <a:pt x="84" y="42"/>
                  </a:cubicBezTo>
                  <a:cubicBezTo>
                    <a:pt x="227" y="42"/>
                    <a:pt x="227" y="42"/>
                    <a:pt x="227" y="42"/>
                  </a:cubicBezTo>
                  <a:cubicBezTo>
                    <a:pt x="227" y="63"/>
                    <a:pt x="227" y="63"/>
                    <a:pt x="227" y="63"/>
                  </a:cubicBezTo>
                  <a:cubicBezTo>
                    <a:pt x="126" y="63"/>
                    <a:pt x="126" y="63"/>
                    <a:pt x="126" y="63"/>
                  </a:cubicBezTo>
                  <a:cubicBezTo>
                    <a:pt x="154" y="77"/>
                    <a:pt x="154" y="77"/>
                    <a:pt x="154" y="77"/>
                  </a:cubicBezTo>
                  <a:cubicBezTo>
                    <a:pt x="165" y="83"/>
                    <a:pt x="175" y="93"/>
                    <a:pt x="180" y="105"/>
                  </a:cubicBezTo>
                  <a:cubicBezTo>
                    <a:pt x="227" y="105"/>
                    <a:pt x="227" y="105"/>
                    <a:pt x="227" y="105"/>
                  </a:cubicBezTo>
                  <a:cubicBezTo>
                    <a:pt x="227" y="126"/>
                    <a:pt x="227" y="126"/>
                    <a:pt x="227" y="126"/>
                  </a:cubicBezTo>
                  <a:cubicBezTo>
                    <a:pt x="185" y="126"/>
                    <a:pt x="185" y="126"/>
                    <a:pt x="185" y="126"/>
                  </a:cubicBezTo>
                  <a:cubicBezTo>
                    <a:pt x="185" y="232"/>
                    <a:pt x="185" y="232"/>
                    <a:pt x="185" y="232"/>
                  </a:cubicBezTo>
                  <a:cubicBezTo>
                    <a:pt x="248" y="232"/>
                    <a:pt x="248" y="232"/>
                    <a:pt x="248" y="232"/>
                  </a:cubicBezTo>
                  <a:cubicBezTo>
                    <a:pt x="260" y="232"/>
                    <a:pt x="269" y="222"/>
                    <a:pt x="269" y="211"/>
                  </a:cubicBezTo>
                  <a:cubicBezTo>
                    <a:pt x="269" y="21"/>
                    <a:pt x="269" y="21"/>
                    <a:pt x="269" y="21"/>
                  </a:cubicBezTo>
                  <a:cubicBezTo>
                    <a:pt x="269" y="9"/>
                    <a:pt x="260" y="0"/>
                    <a:pt x="24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2" tIns="60941" rIns="121882" bIns="60941" numCol="1" anchor="t" anchorCtr="0" compatLnSpc="1">
              <a:prstTxWarp prst="textNoShape">
                <a:avLst/>
              </a:prstTxWarp>
            </a:bodyPr>
            <a:lstStyle/>
            <a:p>
              <a:endParaRPr lang="id-ID" sz="3199"/>
            </a:p>
          </p:txBody>
        </p:sp>
        <p:sp>
          <p:nvSpPr>
            <p:cNvPr id="22" name="PA_任意多边形 17">
              <a:extLst>
                <a:ext uri="{FF2B5EF4-FFF2-40B4-BE49-F238E27FC236}">
                  <a16:creationId xmlns:a16="http://schemas.microsoft.com/office/drawing/2014/main" id="{893BB0C9-D19E-4DB4-A401-1A43C44524EE}"/>
                </a:ext>
              </a:extLst>
            </p:cNvPr>
            <p:cNvSpPr>
              <a:spLocks noEditPoints="1"/>
            </p:cNvSpPr>
            <p:nvPr>
              <p:custDataLst>
                <p:tags r:id="rId7"/>
              </p:custDataLst>
            </p:nvPr>
          </p:nvSpPr>
          <p:spPr bwMode="auto">
            <a:xfrm>
              <a:off x="1190625" y="1613350"/>
              <a:ext cx="798513" cy="1223962"/>
            </a:xfrm>
            <a:custGeom>
              <a:avLst/>
              <a:gdLst>
                <a:gd name="T0" fmla="*/ 192 w 211"/>
                <a:gd name="T1" fmla="*/ 89 h 323"/>
                <a:gd name="T2" fmla="*/ 19 w 211"/>
                <a:gd name="T3" fmla="*/ 2 h 323"/>
                <a:gd name="T4" fmla="*/ 11 w 211"/>
                <a:gd name="T5" fmla="*/ 0 h 323"/>
                <a:gd name="T6" fmla="*/ 0 w 211"/>
                <a:gd name="T7" fmla="*/ 14 h 323"/>
                <a:gd name="T8" fmla="*/ 0 w 211"/>
                <a:gd name="T9" fmla="*/ 204 h 323"/>
                <a:gd name="T10" fmla="*/ 19 w 211"/>
                <a:gd name="T11" fmla="*/ 234 h 323"/>
                <a:gd name="T12" fmla="*/ 192 w 211"/>
                <a:gd name="T13" fmla="*/ 321 h 323"/>
                <a:gd name="T14" fmla="*/ 199 w 211"/>
                <a:gd name="T15" fmla="*/ 323 h 323"/>
                <a:gd name="T16" fmla="*/ 211 w 211"/>
                <a:gd name="T17" fmla="*/ 309 h 323"/>
                <a:gd name="T18" fmla="*/ 211 w 211"/>
                <a:gd name="T19" fmla="*/ 119 h 323"/>
                <a:gd name="T20" fmla="*/ 192 w 211"/>
                <a:gd name="T21" fmla="*/ 89 h 323"/>
                <a:gd name="T22" fmla="*/ 147 w 211"/>
                <a:gd name="T23" fmla="*/ 225 h 323"/>
                <a:gd name="T24" fmla="*/ 126 w 211"/>
                <a:gd name="T25" fmla="*/ 193 h 323"/>
                <a:gd name="T26" fmla="*/ 147 w 211"/>
                <a:gd name="T27" fmla="*/ 162 h 323"/>
                <a:gd name="T28" fmla="*/ 169 w 211"/>
                <a:gd name="T29" fmla="*/ 193 h 323"/>
                <a:gd name="T30" fmla="*/ 147 w 211"/>
                <a:gd name="T31" fmla="*/ 225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1" h="323">
                  <a:moveTo>
                    <a:pt x="192" y="89"/>
                  </a:moveTo>
                  <a:cubicBezTo>
                    <a:pt x="19" y="2"/>
                    <a:pt x="19" y="2"/>
                    <a:pt x="19" y="2"/>
                  </a:cubicBezTo>
                  <a:cubicBezTo>
                    <a:pt x="16" y="1"/>
                    <a:pt x="14" y="0"/>
                    <a:pt x="11" y="0"/>
                  </a:cubicBezTo>
                  <a:cubicBezTo>
                    <a:pt x="5" y="0"/>
                    <a:pt x="0" y="6"/>
                    <a:pt x="0" y="14"/>
                  </a:cubicBezTo>
                  <a:cubicBezTo>
                    <a:pt x="0" y="204"/>
                    <a:pt x="0" y="204"/>
                    <a:pt x="0" y="204"/>
                  </a:cubicBezTo>
                  <a:cubicBezTo>
                    <a:pt x="0" y="215"/>
                    <a:pt x="8" y="229"/>
                    <a:pt x="19" y="234"/>
                  </a:cubicBezTo>
                  <a:cubicBezTo>
                    <a:pt x="192" y="321"/>
                    <a:pt x="192" y="321"/>
                    <a:pt x="192" y="321"/>
                  </a:cubicBezTo>
                  <a:cubicBezTo>
                    <a:pt x="195" y="322"/>
                    <a:pt x="197" y="323"/>
                    <a:pt x="199" y="323"/>
                  </a:cubicBezTo>
                  <a:cubicBezTo>
                    <a:pt x="206" y="323"/>
                    <a:pt x="211" y="318"/>
                    <a:pt x="211" y="309"/>
                  </a:cubicBezTo>
                  <a:cubicBezTo>
                    <a:pt x="211" y="119"/>
                    <a:pt x="211" y="119"/>
                    <a:pt x="211" y="119"/>
                  </a:cubicBezTo>
                  <a:cubicBezTo>
                    <a:pt x="211" y="108"/>
                    <a:pt x="202" y="94"/>
                    <a:pt x="192" y="89"/>
                  </a:cubicBezTo>
                  <a:close/>
                  <a:moveTo>
                    <a:pt x="147" y="225"/>
                  </a:moveTo>
                  <a:cubicBezTo>
                    <a:pt x="136" y="225"/>
                    <a:pt x="126" y="211"/>
                    <a:pt x="126" y="193"/>
                  </a:cubicBezTo>
                  <a:cubicBezTo>
                    <a:pt x="126" y="176"/>
                    <a:pt x="136" y="162"/>
                    <a:pt x="147" y="162"/>
                  </a:cubicBezTo>
                  <a:cubicBezTo>
                    <a:pt x="159" y="162"/>
                    <a:pt x="169" y="176"/>
                    <a:pt x="169" y="193"/>
                  </a:cubicBezTo>
                  <a:cubicBezTo>
                    <a:pt x="169" y="211"/>
                    <a:pt x="159" y="225"/>
                    <a:pt x="147" y="2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2" tIns="60941" rIns="121882" bIns="60941" numCol="1" anchor="t" anchorCtr="0" compatLnSpc="1">
              <a:prstTxWarp prst="textNoShape">
                <a:avLst/>
              </a:prstTxWarp>
            </a:bodyPr>
            <a:lstStyle/>
            <a:p>
              <a:endParaRPr lang="id-ID" sz="3199"/>
            </a:p>
          </p:txBody>
        </p:sp>
      </p:grpSp>
      <p:sp>
        <p:nvSpPr>
          <p:cNvPr id="23" name="PA_任意多边形 21">
            <a:extLst>
              <a:ext uri="{FF2B5EF4-FFF2-40B4-BE49-F238E27FC236}">
                <a16:creationId xmlns:a16="http://schemas.microsoft.com/office/drawing/2014/main" id="{FF908805-DBC9-4D21-AA17-AF2CD1D01946}"/>
              </a:ext>
            </a:extLst>
          </p:cNvPr>
          <p:cNvSpPr>
            <a:spLocks noEditPoints="1"/>
          </p:cNvSpPr>
          <p:nvPr>
            <p:custDataLst>
              <p:tags r:id="rId2"/>
            </p:custDataLst>
          </p:nvPr>
        </p:nvSpPr>
        <p:spPr bwMode="auto">
          <a:xfrm>
            <a:off x="4723111" y="4962682"/>
            <a:ext cx="322163" cy="368089"/>
          </a:xfrm>
          <a:custGeom>
            <a:avLst/>
            <a:gdLst>
              <a:gd name="T0" fmla="*/ 432 w 504"/>
              <a:gd name="T1" fmla="*/ 541 h 577"/>
              <a:gd name="T2" fmla="*/ 407 w 504"/>
              <a:gd name="T3" fmla="*/ 541 h 577"/>
              <a:gd name="T4" fmla="*/ 504 w 504"/>
              <a:gd name="T5" fmla="*/ 361 h 577"/>
              <a:gd name="T6" fmla="*/ 341 w 504"/>
              <a:gd name="T7" fmla="*/ 152 h 577"/>
              <a:gd name="T8" fmla="*/ 382 w 504"/>
              <a:gd name="T9" fmla="*/ 75 h 577"/>
              <a:gd name="T10" fmla="*/ 374 w 504"/>
              <a:gd name="T11" fmla="*/ 50 h 577"/>
              <a:gd name="T12" fmla="*/ 277 w 504"/>
              <a:gd name="T13" fmla="*/ 3 h 577"/>
              <a:gd name="T14" fmla="*/ 263 w 504"/>
              <a:gd name="T15" fmla="*/ 2 h 577"/>
              <a:gd name="T16" fmla="*/ 252 w 504"/>
              <a:gd name="T17" fmla="*/ 12 h 577"/>
              <a:gd name="T18" fmla="*/ 137 w 504"/>
              <a:gd name="T19" fmla="*/ 230 h 577"/>
              <a:gd name="T20" fmla="*/ 153 w 504"/>
              <a:gd name="T21" fmla="*/ 280 h 577"/>
              <a:gd name="T22" fmla="*/ 137 w 504"/>
              <a:gd name="T23" fmla="*/ 313 h 577"/>
              <a:gd name="T24" fmla="*/ 202 w 504"/>
              <a:gd name="T25" fmla="*/ 344 h 577"/>
              <a:gd name="T26" fmla="*/ 217 w 504"/>
              <a:gd name="T27" fmla="*/ 312 h 577"/>
              <a:gd name="T28" fmla="*/ 217 w 504"/>
              <a:gd name="T29" fmla="*/ 312 h 577"/>
              <a:gd name="T30" fmla="*/ 267 w 504"/>
              <a:gd name="T31" fmla="*/ 293 h 577"/>
              <a:gd name="T32" fmla="*/ 306 w 504"/>
              <a:gd name="T33" fmla="*/ 219 h 577"/>
              <a:gd name="T34" fmla="*/ 432 w 504"/>
              <a:gd name="T35" fmla="*/ 361 h 577"/>
              <a:gd name="T36" fmla="*/ 288 w 504"/>
              <a:gd name="T37" fmla="*/ 505 h 577"/>
              <a:gd name="T38" fmla="*/ 180 w 504"/>
              <a:gd name="T39" fmla="*/ 469 h 577"/>
              <a:gd name="T40" fmla="*/ 180 w 504"/>
              <a:gd name="T41" fmla="*/ 451 h 577"/>
              <a:gd name="T42" fmla="*/ 198 w 504"/>
              <a:gd name="T43" fmla="*/ 433 h 577"/>
              <a:gd name="T44" fmla="*/ 288 w 504"/>
              <a:gd name="T45" fmla="*/ 433 h 577"/>
              <a:gd name="T46" fmla="*/ 288 w 504"/>
              <a:gd name="T47" fmla="*/ 397 h 577"/>
              <a:gd name="T48" fmla="*/ 149 w 504"/>
              <a:gd name="T49" fmla="*/ 397 h 577"/>
              <a:gd name="T50" fmla="*/ 75 w 504"/>
              <a:gd name="T51" fmla="*/ 397 h 577"/>
              <a:gd name="T52" fmla="*/ 0 w 504"/>
              <a:gd name="T53" fmla="*/ 397 h 577"/>
              <a:gd name="T54" fmla="*/ 0 w 504"/>
              <a:gd name="T55" fmla="*/ 433 h 577"/>
              <a:gd name="T56" fmla="*/ 85 w 504"/>
              <a:gd name="T57" fmla="*/ 433 h 577"/>
              <a:gd name="T58" fmla="*/ 90 w 504"/>
              <a:gd name="T59" fmla="*/ 433 h 577"/>
              <a:gd name="T60" fmla="*/ 108 w 504"/>
              <a:gd name="T61" fmla="*/ 451 h 577"/>
              <a:gd name="T62" fmla="*/ 108 w 504"/>
              <a:gd name="T63" fmla="*/ 469 h 577"/>
              <a:gd name="T64" fmla="*/ 108 w 504"/>
              <a:gd name="T65" fmla="*/ 541 h 577"/>
              <a:gd name="T66" fmla="*/ 36 w 504"/>
              <a:gd name="T67" fmla="*/ 577 h 577"/>
              <a:gd name="T68" fmla="*/ 504 w 504"/>
              <a:gd name="T69" fmla="*/ 577 h 577"/>
              <a:gd name="T70" fmla="*/ 432 w 504"/>
              <a:gd name="T71" fmla="*/ 541 h 577"/>
              <a:gd name="T72" fmla="*/ 306 w 504"/>
              <a:gd name="T73" fmla="*/ 49 h 577"/>
              <a:gd name="T74" fmla="*/ 294 w 504"/>
              <a:gd name="T75" fmla="*/ 61 h 577"/>
              <a:gd name="T76" fmla="*/ 212 w 504"/>
              <a:gd name="T77" fmla="*/ 217 h 577"/>
              <a:gd name="T78" fmla="*/ 180 w 504"/>
              <a:gd name="T79" fmla="*/ 202 h 577"/>
              <a:gd name="T80" fmla="*/ 182 w 504"/>
              <a:gd name="T81" fmla="*/ 195 h 577"/>
              <a:gd name="T82" fmla="*/ 261 w 504"/>
              <a:gd name="T83" fmla="*/ 48 h 577"/>
              <a:gd name="T84" fmla="*/ 272 w 504"/>
              <a:gd name="T85" fmla="*/ 38 h 577"/>
              <a:gd name="T86" fmla="*/ 286 w 504"/>
              <a:gd name="T87" fmla="*/ 39 h 577"/>
              <a:gd name="T88" fmla="*/ 306 w 504"/>
              <a:gd name="T89" fmla="*/ 49 h 577"/>
              <a:gd name="T90" fmla="*/ 306 w 504"/>
              <a:gd name="T91" fmla="*/ 4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04" h="577">
                <a:moveTo>
                  <a:pt x="432" y="541"/>
                </a:moveTo>
                <a:cubicBezTo>
                  <a:pt x="407" y="541"/>
                  <a:pt x="407" y="541"/>
                  <a:pt x="407" y="541"/>
                </a:cubicBezTo>
                <a:cubicBezTo>
                  <a:pt x="466" y="502"/>
                  <a:pt x="504" y="436"/>
                  <a:pt x="504" y="361"/>
                </a:cubicBezTo>
                <a:cubicBezTo>
                  <a:pt x="504" y="260"/>
                  <a:pt x="435" y="175"/>
                  <a:pt x="341" y="152"/>
                </a:cubicBezTo>
                <a:cubicBezTo>
                  <a:pt x="382" y="75"/>
                  <a:pt x="382" y="75"/>
                  <a:pt x="382" y="75"/>
                </a:cubicBezTo>
                <a:cubicBezTo>
                  <a:pt x="386" y="65"/>
                  <a:pt x="383" y="54"/>
                  <a:pt x="374" y="50"/>
                </a:cubicBezTo>
                <a:cubicBezTo>
                  <a:pt x="277" y="3"/>
                  <a:pt x="277" y="3"/>
                  <a:pt x="277" y="3"/>
                </a:cubicBezTo>
                <a:cubicBezTo>
                  <a:pt x="272" y="1"/>
                  <a:pt x="267" y="0"/>
                  <a:pt x="263" y="2"/>
                </a:cubicBezTo>
                <a:cubicBezTo>
                  <a:pt x="258" y="4"/>
                  <a:pt x="254" y="7"/>
                  <a:pt x="252" y="12"/>
                </a:cubicBezTo>
                <a:cubicBezTo>
                  <a:pt x="137" y="230"/>
                  <a:pt x="137" y="230"/>
                  <a:pt x="137" y="230"/>
                </a:cubicBezTo>
                <a:cubicBezTo>
                  <a:pt x="128" y="249"/>
                  <a:pt x="135" y="272"/>
                  <a:pt x="153" y="280"/>
                </a:cubicBezTo>
                <a:cubicBezTo>
                  <a:pt x="137" y="313"/>
                  <a:pt x="137" y="313"/>
                  <a:pt x="137" y="313"/>
                </a:cubicBezTo>
                <a:cubicBezTo>
                  <a:pt x="202" y="344"/>
                  <a:pt x="202" y="344"/>
                  <a:pt x="202" y="344"/>
                </a:cubicBezTo>
                <a:cubicBezTo>
                  <a:pt x="217" y="312"/>
                  <a:pt x="217" y="312"/>
                  <a:pt x="217" y="312"/>
                </a:cubicBezTo>
                <a:cubicBezTo>
                  <a:pt x="217" y="312"/>
                  <a:pt x="217" y="312"/>
                  <a:pt x="217" y="312"/>
                </a:cubicBezTo>
                <a:cubicBezTo>
                  <a:pt x="235" y="320"/>
                  <a:pt x="257" y="312"/>
                  <a:pt x="267" y="293"/>
                </a:cubicBezTo>
                <a:cubicBezTo>
                  <a:pt x="306" y="219"/>
                  <a:pt x="306" y="219"/>
                  <a:pt x="306" y="219"/>
                </a:cubicBezTo>
                <a:cubicBezTo>
                  <a:pt x="377" y="228"/>
                  <a:pt x="432" y="288"/>
                  <a:pt x="432" y="361"/>
                </a:cubicBezTo>
                <a:cubicBezTo>
                  <a:pt x="432" y="440"/>
                  <a:pt x="367" y="505"/>
                  <a:pt x="288" y="505"/>
                </a:cubicBezTo>
                <a:cubicBezTo>
                  <a:pt x="252" y="505"/>
                  <a:pt x="205" y="491"/>
                  <a:pt x="180" y="469"/>
                </a:cubicBezTo>
                <a:cubicBezTo>
                  <a:pt x="180" y="451"/>
                  <a:pt x="180" y="451"/>
                  <a:pt x="180" y="451"/>
                </a:cubicBezTo>
                <a:cubicBezTo>
                  <a:pt x="180" y="441"/>
                  <a:pt x="188" y="433"/>
                  <a:pt x="198" y="433"/>
                </a:cubicBezTo>
                <a:cubicBezTo>
                  <a:pt x="288" y="433"/>
                  <a:pt x="288" y="433"/>
                  <a:pt x="288" y="433"/>
                </a:cubicBezTo>
                <a:cubicBezTo>
                  <a:pt x="288" y="397"/>
                  <a:pt x="288" y="397"/>
                  <a:pt x="288" y="397"/>
                </a:cubicBezTo>
                <a:cubicBezTo>
                  <a:pt x="149" y="397"/>
                  <a:pt x="149" y="397"/>
                  <a:pt x="149" y="397"/>
                </a:cubicBezTo>
                <a:cubicBezTo>
                  <a:pt x="75" y="397"/>
                  <a:pt x="75" y="397"/>
                  <a:pt x="75" y="397"/>
                </a:cubicBezTo>
                <a:cubicBezTo>
                  <a:pt x="0" y="397"/>
                  <a:pt x="0" y="397"/>
                  <a:pt x="0" y="397"/>
                </a:cubicBezTo>
                <a:cubicBezTo>
                  <a:pt x="0" y="433"/>
                  <a:pt x="0" y="433"/>
                  <a:pt x="0" y="433"/>
                </a:cubicBezTo>
                <a:cubicBezTo>
                  <a:pt x="85" y="433"/>
                  <a:pt x="85" y="433"/>
                  <a:pt x="85" y="433"/>
                </a:cubicBezTo>
                <a:cubicBezTo>
                  <a:pt x="90" y="433"/>
                  <a:pt x="90" y="433"/>
                  <a:pt x="90" y="433"/>
                </a:cubicBezTo>
                <a:cubicBezTo>
                  <a:pt x="100" y="433"/>
                  <a:pt x="108" y="441"/>
                  <a:pt x="108" y="451"/>
                </a:cubicBezTo>
                <a:cubicBezTo>
                  <a:pt x="108" y="469"/>
                  <a:pt x="108" y="469"/>
                  <a:pt x="108" y="469"/>
                </a:cubicBezTo>
                <a:cubicBezTo>
                  <a:pt x="108" y="541"/>
                  <a:pt x="108" y="541"/>
                  <a:pt x="108" y="541"/>
                </a:cubicBezTo>
                <a:cubicBezTo>
                  <a:pt x="68" y="541"/>
                  <a:pt x="36" y="537"/>
                  <a:pt x="36" y="577"/>
                </a:cubicBezTo>
                <a:cubicBezTo>
                  <a:pt x="504" y="577"/>
                  <a:pt x="504" y="577"/>
                  <a:pt x="504" y="577"/>
                </a:cubicBezTo>
                <a:cubicBezTo>
                  <a:pt x="504" y="537"/>
                  <a:pt x="472" y="541"/>
                  <a:pt x="432" y="541"/>
                </a:cubicBezTo>
                <a:close/>
                <a:moveTo>
                  <a:pt x="306" y="49"/>
                </a:moveTo>
                <a:cubicBezTo>
                  <a:pt x="301" y="51"/>
                  <a:pt x="297" y="55"/>
                  <a:pt x="294" y="61"/>
                </a:cubicBezTo>
                <a:cubicBezTo>
                  <a:pt x="212" y="217"/>
                  <a:pt x="212" y="217"/>
                  <a:pt x="212" y="217"/>
                </a:cubicBezTo>
                <a:cubicBezTo>
                  <a:pt x="180" y="202"/>
                  <a:pt x="180" y="202"/>
                  <a:pt x="180" y="202"/>
                </a:cubicBezTo>
                <a:cubicBezTo>
                  <a:pt x="181" y="199"/>
                  <a:pt x="181" y="197"/>
                  <a:pt x="182" y="195"/>
                </a:cubicBezTo>
                <a:cubicBezTo>
                  <a:pt x="261" y="48"/>
                  <a:pt x="261" y="48"/>
                  <a:pt x="261" y="48"/>
                </a:cubicBezTo>
                <a:cubicBezTo>
                  <a:pt x="263" y="43"/>
                  <a:pt x="267" y="40"/>
                  <a:pt x="272" y="38"/>
                </a:cubicBezTo>
                <a:cubicBezTo>
                  <a:pt x="276" y="36"/>
                  <a:pt x="281" y="37"/>
                  <a:pt x="286" y="39"/>
                </a:cubicBezTo>
                <a:cubicBezTo>
                  <a:pt x="306" y="49"/>
                  <a:pt x="306" y="49"/>
                  <a:pt x="306" y="49"/>
                </a:cubicBezTo>
                <a:cubicBezTo>
                  <a:pt x="306" y="49"/>
                  <a:pt x="306" y="49"/>
                  <a:pt x="306" y="49"/>
                </a:cubicBezTo>
                <a:close/>
              </a:path>
            </a:pathLst>
          </a:custGeom>
          <a:solidFill>
            <a:schemeClr val="bg1"/>
          </a:solidFill>
          <a:ln>
            <a:noFill/>
          </a:ln>
        </p:spPr>
        <p:txBody>
          <a:bodyPr vert="horz" wrap="square" lIns="91412" tIns="45706" rIns="91412" bIns="45706" numCol="1" anchor="t" anchorCtr="0" compatLnSpc="1">
            <a:prstTxWarp prst="textNoShape">
              <a:avLst/>
            </a:prstTxWarp>
          </a:bodyPr>
          <a:lstStyle/>
          <a:p>
            <a:endParaRPr lang="id-ID" sz="3199"/>
          </a:p>
        </p:txBody>
      </p:sp>
      <p:cxnSp>
        <p:nvCxnSpPr>
          <p:cNvPr id="24" name="PA_直接连接符 18">
            <a:extLst>
              <a:ext uri="{FF2B5EF4-FFF2-40B4-BE49-F238E27FC236}">
                <a16:creationId xmlns:a16="http://schemas.microsoft.com/office/drawing/2014/main" id="{85213225-2AF0-424B-B3B8-AF374D99E8B3}"/>
              </a:ext>
            </a:extLst>
          </p:cNvPr>
          <p:cNvCxnSpPr/>
          <p:nvPr>
            <p:custDataLst>
              <p:tags r:id="rId3"/>
            </p:custDataLst>
          </p:nvPr>
        </p:nvCxnSpPr>
        <p:spPr>
          <a:xfrm>
            <a:off x="1332350" y="1773262"/>
            <a:ext cx="929036" cy="0"/>
          </a:xfrm>
          <a:prstGeom prst="line">
            <a:avLst/>
          </a:prstGeom>
          <a:ln w="12700" cap="flat" cmpd="sng" algn="ctr">
            <a:solidFill>
              <a:srgbClr val="7F7F7F"/>
            </a:solidFill>
            <a:prstDash val="dash"/>
            <a:round/>
            <a:headEnd type="oval"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5" name="PA_直接连接符 19">
            <a:extLst>
              <a:ext uri="{FF2B5EF4-FFF2-40B4-BE49-F238E27FC236}">
                <a16:creationId xmlns:a16="http://schemas.microsoft.com/office/drawing/2014/main" id="{8DC83995-664D-4AB3-8D00-33F413739B2C}"/>
              </a:ext>
            </a:extLst>
          </p:cNvPr>
          <p:cNvCxnSpPr>
            <a:cxnSpLocks/>
          </p:cNvCxnSpPr>
          <p:nvPr>
            <p:custDataLst>
              <p:tags r:id="rId4"/>
            </p:custDataLst>
          </p:nvPr>
        </p:nvCxnSpPr>
        <p:spPr>
          <a:xfrm>
            <a:off x="1332350" y="4251229"/>
            <a:ext cx="929036" cy="0"/>
          </a:xfrm>
          <a:prstGeom prst="line">
            <a:avLst/>
          </a:prstGeom>
          <a:ln w="12700" cap="flat" cmpd="sng" algn="ctr">
            <a:solidFill>
              <a:srgbClr val="7F7F7F"/>
            </a:solidFill>
            <a:prstDash val="dash"/>
            <a:round/>
            <a:headEnd type="oval"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6" name="PA_直接连接符 20">
            <a:extLst>
              <a:ext uri="{FF2B5EF4-FFF2-40B4-BE49-F238E27FC236}">
                <a16:creationId xmlns:a16="http://schemas.microsoft.com/office/drawing/2014/main" id="{BB55CD6A-9355-4D70-84A7-6FC5AAF5DE2B}"/>
              </a:ext>
            </a:extLst>
          </p:cNvPr>
          <p:cNvCxnSpPr/>
          <p:nvPr>
            <p:custDataLst>
              <p:tags r:id="rId5"/>
            </p:custDataLst>
          </p:nvPr>
        </p:nvCxnSpPr>
        <p:spPr>
          <a:xfrm flipH="1">
            <a:off x="8321577" y="5941937"/>
            <a:ext cx="2761398" cy="0"/>
          </a:xfrm>
          <a:prstGeom prst="line">
            <a:avLst/>
          </a:prstGeom>
          <a:ln w="12700" cap="flat" cmpd="sng" algn="ctr">
            <a:solidFill>
              <a:srgbClr val="7F7F7F"/>
            </a:solidFill>
            <a:prstDash val="dash"/>
            <a:round/>
            <a:headEnd type="oval" w="med" len="med"/>
            <a:tailEnd type="none" w="med" len="med"/>
          </a:ln>
        </p:spPr>
        <p:style>
          <a:lnRef idx="1">
            <a:schemeClr val="accent1"/>
          </a:lnRef>
          <a:fillRef idx="0">
            <a:schemeClr val="accent1"/>
          </a:fillRef>
          <a:effectRef idx="0">
            <a:schemeClr val="accent1"/>
          </a:effectRef>
          <a:fontRef idx="minor">
            <a:schemeClr val="tx1"/>
          </a:fontRef>
        </p:style>
      </p:cxnSp>
      <p:sp>
        <p:nvSpPr>
          <p:cNvPr id="4" name="文本框 3">
            <a:extLst>
              <a:ext uri="{FF2B5EF4-FFF2-40B4-BE49-F238E27FC236}">
                <a16:creationId xmlns:a16="http://schemas.microsoft.com/office/drawing/2014/main" id="{08826C37-98D4-2CAB-046F-99A7227F2584}"/>
              </a:ext>
            </a:extLst>
          </p:cNvPr>
          <p:cNvSpPr txBox="1"/>
          <p:nvPr/>
        </p:nvSpPr>
        <p:spPr>
          <a:xfrm>
            <a:off x="1125415" y="720969"/>
            <a:ext cx="2031325" cy="830997"/>
          </a:xfrm>
          <a:prstGeom prst="rect">
            <a:avLst/>
          </a:prstGeom>
          <a:noFill/>
        </p:spPr>
        <p:txBody>
          <a:bodyPr wrap="none" rtlCol="0">
            <a:spAutoFit/>
          </a:bodyPr>
          <a:lstStyle/>
          <a:p>
            <a:r>
              <a:rPr lang="zh-CN" altLang="en-US" sz="2400" b="1" dirty="0"/>
              <a:t>项目计划书</a:t>
            </a:r>
            <a:endParaRPr lang="en-US" altLang="zh-CN" sz="2400" b="1" dirty="0"/>
          </a:p>
          <a:p>
            <a:r>
              <a:rPr lang="en-US" altLang="zh-CN" sz="2400" b="1" dirty="0"/>
              <a:t>——</a:t>
            </a:r>
            <a:r>
              <a:rPr lang="zh-CN" altLang="en-US" sz="2400" b="1" dirty="0"/>
              <a:t>组织结构</a:t>
            </a:r>
          </a:p>
        </p:txBody>
      </p:sp>
      <p:sp>
        <p:nvSpPr>
          <p:cNvPr id="5" name="矩形 4">
            <a:extLst>
              <a:ext uri="{FF2B5EF4-FFF2-40B4-BE49-F238E27FC236}">
                <a16:creationId xmlns:a16="http://schemas.microsoft.com/office/drawing/2014/main" id="{B97C7369-E572-2A13-7B05-6848687A3CC2}"/>
              </a:ext>
            </a:extLst>
          </p:cNvPr>
          <p:cNvSpPr/>
          <p:nvPr/>
        </p:nvSpPr>
        <p:spPr>
          <a:xfrm>
            <a:off x="4906108" y="96715"/>
            <a:ext cx="2321169" cy="26497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pic>
        <p:nvPicPr>
          <p:cNvPr id="3" name="图片 2">
            <a:extLst>
              <a:ext uri="{FF2B5EF4-FFF2-40B4-BE49-F238E27FC236}">
                <a16:creationId xmlns:a16="http://schemas.microsoft.com/office/drawing/2014/main" id="{0519A25F-B641-A543-2782-EB4BE15118D5}"/>
              </a:ext>
            </a:extLst>
          </p:cNvPr>
          <p:cNvPicPr>
            <a:picLocks noChangeAspect="1"/>
          </p:cNvPicPr>
          <p:nvPr/>
        </p:nvPicPr>
        <p:blipFill>
          <a:blip r:embed="rId10"/>
          <a:stretch>
            <a:fillRect/>
          </a:stretch>
        </p:blipFill>
        <p:spPr>
          <a:xfrm>
            <a:off x="524861" y="1895318"/>
            <a:ext cx="4520413" cy="2532182"/>
          </a:xfrm>
          <a:prstGeom prst="rect">
            <a:avLst/>
          </a:prstGeom>
        </p:spPr>
      </p:pic>
      <p:pic>
        <p:nvPicPr>
          <p:cNvPr id="7" name="图片 6">
            <a:extLst>
              <a:ext uri="{FF2B5EF4-FFF2-40B4-BE49-F238E27FC236}">
                <a16:creationId xmlns:a16="http://schemas.microsoft.com/office/drawing/2014/main" id="{F0085C79-A1B2-926E-3739-AD870AC99C0A}"/>
              </a:ext>
            </a:extLst>
          </p:cNvPr>
          <p:cNvPicPr>
            <a:picLocks noChangeAspect="1"/>
          </p:cNvPicPr>
          <p:nvPr/>
        </p:nvPicPr>
        <p:blipFill>
          <a:blip r:embed="rId11"/>
          <a:stretch>
            <a:fillRect/>
          </a:stretch>
        </p:blipFill>
        <p:spPr>
          <a:xfrm>
            <a:off x="5303795" y="1508179"/>
            <a:ext cx="6035563" cy="4351397"/>
          </a:xfrm>
          <a:prstGeom prst="rect">
            <a:avLst/>
          </a:prstGeom>
        </p:spPr>
      </p:pic>
    </p:spTree>
    <p:extLst>
      <p:ext uri="{BB962C8B-B14F-4D97-AF65-F5344CB8AC3E}">
        <p14:creationId xmlns:p14="http://schemas.microsoft.com/office/powerpoint/2010/main" val="3736963184"/>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p:cTn id="7" dur="500" fill="hold"/>
                                        <p:tgtEl>
                                          <p:spTgt spid="23"/>
                                        </p:tgtEl>
                                        <p:attrNameLst>
                                          <p:attrName>ppt_w</p:attrName>
                                        </p:attrNameLst>
                                      </p:cBhvr>
                                      <p:tavLst>
                                        <p:tav tm="0">
                                          <p:val>
                                            <p:fltVal val="0"/>
                                          </p:val>
                                        </p:tav>
                                        <p:tav tm="100000">
                                          <p:val>
                                            <p:strVal val="#ppt_w"/>
                                          </p:val>
                                        </p:tav>
                                      </p:tavLst>
                                    </p:anim>
                                    <p:anim calcmode="lin" valueType="num">
                                      <p:cBhvr>
                                        <p:cTn id="8" dur="500" fill="hold"/>
                                        <p:tgtEl>
                                          <p:spTgt spid="23"/>
                                        </p:tgtEl>
                                        <p:attrNameLst>
                                          <p:attrName>ppt_h</p:attrName>
                                        </p:attrNameLst>
                                      </p:cBhvr>
                                      <p:tavLst>
                                        <p:tav tm="0">
                                          <p:val>
                                            <p:fltVal val="0"/>
                                          </p:val>
                                        </p:tav>
                                        <p:tav tm="100000">
                                          <p:val>
                                            <p:strVal val="#ppt_h"/>
                                          </p:val>
                                        </p:tav>
                                      </p:tavLst>
                                    </p:anim>
                                    <p:animEffect transition="in" filter="fade">
                                      <p:cBhvr>
                                        <p:cTn id="9" dur="500"/>
                                        <p:tgtEl>
                                          <p:spTgt spid="23"/>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20"/>
                                        </p:tgtEl>
                                        <p:attrNameLst>
                                          <p:attrName>style.visibility</p:attrName>
                                        </p:attrNameLst>
                                      </p:cBhvr>
                                      <p:to>
                                        <p:strVal val="visible"/>
                                      </p:to>
                                    </p:set>
                                    <p:anim calcmode="lin" valueType="num">
                                      <p:cBhvr>
                                        <p:cTn id="13" dur="500" fill="hold"/>
                                        <p:tgtEl>
                                          <p:spTgt spid="20"/>
                                        </p:tgtEl>
                                        <p:attrNameLst>
                                          <p:attrName>ppt_w</p:attrName>
                                        </p:attrNameLst>
                                      </p:cBhvr>
                                      <p:tavLst>
                                        <p:tav tm="0">
                                          <p:val>
                                            <p:fltVal val="0"/>
                                          </p:val>
                                        </p:tav>
                                        <p:tav tm="100000">
                                          <p:val>
                                            <p:strVal val="#ppt_w"/>
                                          </p:val>
                                        </p:tav>
                                      </p:tavLst>
                                    </p:anim>
                                    <p:anim calcmode="lin" valueType="num">
                                      <p:cBhvr>
                                        <p:cTn id="14" dur="500" fill="hold"/>
                                        <p:tgtEl>
                                          <p:spTgt spid="20"/>
                                        </p:tgtEl>
                                        <p:attrNameLst>
                                          <p:attrName>ppt_h</p:attrName>
                                        </p:attrNameLst>
                                      </p:cBhvr>
                                      <p:tavLst>
                                        <p:tav tm="0">
                                          <p:val>
                                            <p:fltVal val="0"/>
                                          </p:val>
                                        </p:tav>
                                        <p:tav tm="100000">
                                          <p:val>
                                            <p:strVal val="#ppt_h"/>
                                          </p:val>
                                        </p:tav>
                                      </p:tavLst>
                                    </p:anim>
                                    <p:animEffect transition="in" filter="fade">
                                      <p:cBhvr>
                                        <p:cTn id="15" dur="500"/>
                                        <p:tgtEl>
                                          <p:spTgt spid="20"/>
                                        </p:tgtEl>
                                      </p:cBhvr>
                                    </p:animEffect>
                                  </p:childTnLst>
                                </p:cTn>
                              </p:par>
                            </p:childTnLst>
                          </p:cTn>
                        </p:par>
                        <p:par>
                          <p:cTn id="16" fill="hold">
                            <p:stCondLst>
                              <p:cond delay="1000"/>
                            </p:stCondLst>
                            <p:childTnLst>
                              <p:par>
                                <p:cTn id="17" presetID="22" presetClass="entr" presetSubtype="2" fill="hold" nodeType="afterEffect">
                                  <p:stCondLst>
                                    <p:cond delay="0"/>
                                  </p:stCondLst>
                                  <p:childTnLst>
                                    <p:set>
                                      <p:cBhvr>
                                        <p:cTn id="18" dur="1" fill="hold">
                                          <p:stCondLst>
                                            <p:cond delay="0"/>
                                          </p:stCondLst>
                                        </p:cTn>
                                        <p:tgtEl>
                                          <p:spTgt spid="24"/>
                                        </p:tgtEl>
                                        <p:attrNameLst>
                                          <p:attrName>style.visibility</p:attrName>
                                        </p:attrNameLst>
                                      </p:cBhvr>
                                      <p:to>
                                        <p:strVal val="visible"/>
                                      </p:to>
                                    </p:set>
                                    <p:animEffect transition="in" filter="wipe(right)">
                                      <p:cBhvr>
                                        <p:cTn id="19" dur="500"/>
                                        <p:tgtEl>
                                          <p:spTgt spid="24"/>
                                        </p:tgtEl>
                                      </p:cBhvr>
                                    </p:animEffect>
                                  </p:childTnLst>
                                </p:cTn>
                              </p:par>
                            </p:childTnLst>
                          </p:cTn>
                        </p:par>
                        <p:par>
                          <p:cTn id="20" fill="hold">
                            <p:stCondLst>
                              <p:cond delay="1500"/>
                            </p:stCondLst>
                            <p:childTnLst>
                              <p:par>
                                <p:cTn id="21" presetID="22" presetClass="entr" presetSubtype="2" fill="hold" nodeType="afterEffect">
                                  <p:stCondLst>
                                    <p:cond delay="0"/>
                                  </p:stCondLst>
                                  <p:childTnLst>
                                    <p:set>
                                      <p:cBhvr>
                                        <p:cTn id="22" dur="1" fill="hold">
                                          <p:stCondLst>
                                            <p:cond delay="0"/>
                                          </p:stCondLst>
                                        </p:cTn>
                                        <p:tgtEl>
                                          <p:spTgt spid="25"/>
                                        </p:tgtEl>
                                        <p:attrNameLst>
                                          <p:attrName>style.visibility</p:attrName>
                                        </p:attrNameLst>
                                      </p:cBhvr>
                                      <p:to>
                                        <p:strVal val="visible"/>
                                      </p:to>
                                    </p:set>
                                    <p:animEffect transition="in" filter="wipe(right)">
                                      <p:cBhvr>
                                        <p:cTn id="23" dur="500"/>
                                        <p:tgtEl>
                                          <p:spTgt spid="25"/>
                                        </p:tgtEl>
                                      </p:cBhvr>
                                    </p:animEffect>
                                  </p:childTnLst>
                                </p:cTn>
                              </p:par>
                            </p:childTnLst>
                          </p:cTn>
                        </p:par>
                        <p:par>
                          <p:cTn id="24" fill="hold">
                            <p:stCondLst>
                              <p:cond delay="2000"/>
                            </p:stCondLst>
                            <p:childTnLst>
                              <p:par>
                                <p:cTn id="25" presetID="22" presetClass="entr" presetSubtype="8" fill="hold" nodeType="afterEffect">
                                  <p:stCondLst>
                                    <p:cond delay="0"/>
                                  </p:stCondLst>
                                  <p:childTnLst>
                                    <p:set>
                                      <p:cBhvr>
                                        <p:cTn id="26" dur="1" fill="hold">
                                          <p:stCondLst>
                                            <p:cond delay="0"/>
                                          </p:stCondLst>
                                        </p:cTn>
                                        <p:tgtEl>
                                          <p:spTgt spid="26"/>
                                        </p:tgtEl>
                                        <p:attrNameLst>
                                          <p:attrName>style.visibility</p:attrName>
                                        </p:attrNameLst>
                                      </p:cBhvr>
                                      <p:to>
                                        <p:strVal val="visible"/>
                                      </p:to>
                                    </p:set>
                                    <p:animEffect transition="in" filter="wipe(left)">
                                      <p:cBhvr>
                                        <p:cTn id="27"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_矩形 7">
            <a:extLst>
              <a:ext uri="{FF2B5EF4-FFF2-40B4-BE49-F238E27FC236}">
                <a16:creationId xmlns:a16="http://schemas.microsoft.com/office/drawing/2014/main" id="{4456D75C-9227-4D5A-955D-47D6D097AA90}"/>
              </a:ext>
            </a:extLst>
          </p:cNvPr>
          <p:cNvSpPr/>
          <p:nvPr>
            <p:custDataLst>
              <p:tags r:id="rId1"/>
            </p:custDataLst>
          </p:nvPr>
        </p:nvSpPr>
        <p:spPr>
          <a:xfrm>
            <a:off x="1881" y="-1"/>
            <a:ext cx="4750384" cy="6858001"/>
          </a:xfrm>
          <a:prstGeom prst="rect">
            <a:avLst/>
          </a:prstGeom>
          <a:solidFill>
            <a:srgbClr val="1C8D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199"/>
          </a:p>
        </p:txBody>
      </p:sp>
      <p:sp>
        <p:nvSpPr>
          <p:cNvPr id="3" name="PA_矩形 8">
            <a:extLst>
              <a:ext uri="{FF2B5EF4-FFF2-40B4-BE49-F238E27FC236}">
                <a16:creationId xmlns:a16="http://schemas.microsoft.com/office/drawing/2014/main" id="{693A07E9-312F-4152-B2CF-00B743ED97E8}"/>
              </a:ext>
            </a:extLst>
          </p:cNvPr>
          <p:cNvSpPr/>
          <p:nvPr>
            <p:custDataLst>
              <p:tags r:id="rId2"/>
            </p:custDataLst>
          </p:nvPr>
        </p:nvSpPr>
        <p:spPr>
          <a:xfrm>
            <a:off x="1881" y="-1"/>
            <a:ext cx="4750384" cy="6858001"/>
          </a:xfrm>
          <a:prstGeom prst="rect">
            <a:avLst/>
          </a:prstGeom>
          <a:solidFill>
            <a:srgbClr val="0145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199"/>
          </a:p>
        </p:txBody>
      </p:sp>
      <p:sp>
        <p:nvSpPr>
          <p:cNvPr id="4" name="PA_文本框 43">
            <a:extLst>
              <a:ext uri="{FF2B5EF4-FFF2-40B4-BE49-F238E27FC236}">
                <a16:creationId xmlns:a16="http://schemas.microsoft.com/office/drawing/2014/main" id="{C45FD1B2-1900-4423-AD70-8F722BABA1BB}"/>
              </a:ext>
            </a:extLst>
          </p:cNvPr>
          <p:cNvSpPr txBox="1"/>
          <p:nvPr>
            <p:custDataLst>
              <p:tags r:id="rId3"/>
            </p:custDataLst>
          </p:nvPr>
        </p:nvSpPr>
        <p:spPr>
          <a:xfrm>
            <a:off x="-544441" y="930917"/>
            <a:ext cx="5872593" cy="4801543"/>
          </a:xfrm>
          <a:prstGeom prst="rect">
            <a:avLst/>
          </a:prstGeom>
          <a:noFill/>
        </p:spPr>
        <p:txBody>
          <a:bodyPr wrap="square" lIns="91412" tIns="45706" rIns="91412" bIns="45706" rtlCol="0">
            <a:spAutoFit/>
          </a:bodyPr>
          <a:lstStyle/>
          <a:p>
            <a:pPr algn="ctr">
              <a:lnSpc>
                <a:spcPct val="130000"/>
              </a:lnSpc>
            </a:pPr>
            <a:r>
              <a:rPr lang="en-US" altLang="zh-CN" sz="26658" b="1" dirty="0">
                <a:solidFill>
                  <a:schemeClr val="bg1"/>
                </a:solidFill>
                <a:latin typeface="Impact" panose="020B0806030902050204" pitchFamily="34" charset="0"/>
                <a:ea typeface="+mj-ea"/>
                <a:cs typeface="Arial" panose="020B0604020202020204" pitchFamily="34" charset="0"/>
              </a:rPr>
              <a:t>03</a:t>
            </a:r>
          </a:p>
        </p:txBody>
      </p:sp>
      <p:sp>
        <p:nvSpPr>
          <p:cNvPr id="5" name="PA_文本框 42">
            <a:extLst>
              <a:ext uri="{FF2B5EF4-FFF2-40B4-BE49-F238E27FC236}">
                <a16:creationId xmlns:a16="http://schemas.microsoft.com/office/drawing/2014/main" id="{CCA086B6-587E-4CD1-9AAB-20D7AB8D2CD7}"/>
              </a:ext>
            </a:extLst>
          </p:cNvPr>
          <p:cNvSpPr txBox="1"/>
          <p:nvPr>
            <p:custDataLst>
              <p:tags r:id="rId4"/>
            </p:custDataLst>
          </p:nvPr>
        </p:nvSpPr>
        <p:spPr>
          <a:xfrm>
            <a:off x="1881" y="3406875"/>
            <a:ext cx="4750384" cy="693944"/>
          </a:xfrm>
          <a:prstGeom prst="rect">
            <a:avLst/>
          </a:prstGeom>
          <a:solidFill>
            <a:srgbClr val="01458E"/>
          </a:solidFill>
        </p:spPr>
        <p:txBody>
          <a:bodyPr wrap="square" lIns="91412" tIns="45706" rIns="91412" bIns="45706" rtlCol="0">
            <a:spAutoFit/>
          </a:bodyPr>
          <a:lstStyle/>
          <a:p>
            <a:pPr algn="ctr">
              <a:lnSpc>
                <a:spcPct val="130000"/>
              </a:lnSpc>
            </a:pPr>
            <a:r>
              <a:rPr lang="zh-CN" altLang="en-US" sz="3332" b="1"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系统设计</a:t>
            </a:r>
            <a:endParaRPr lang="en-US" altLang="zh-CN" sz="3332" b="1"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6" name="PA_AutoShape 8">
            <a:extLst>
              <a:ext uri="{FF2B5EF4-FFF2-40B4-BE49-F238E27FC236}">
                <a16:creationId xmlns:a16="http://schemas.microsoft.com/office/drawing/2014/main" id="{8C762CFC-B027-4B64-ACBF-C67D81A9288F}"/>
              </a:ext>
            </a:extLst>
          </p:cNvPr>
          <p:cNvSpPr>
            <a:spLocks/>
          </p:cNvSpPr>
          <p:nvPr>
            <p:custDataLst>
              <p:tags r:id="rId5"/>
            </p:custDataLst>
          </p:nvPr>
        </p:nvSpPr>
        <p:spPr bwMode="auto">
          <a:xfrm>
            <a:off x="5485094" y="2781246"/>
            <a:ext cx="2911419" cy="6429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p>
            <a:pPr>
              <a:lnSpc>
                <a:spcPct val="130000"/>
              </a:lnSpc>
              <a:spcAft>
                <a:spcPts val="800"/>
              </a:spcAft>
            </a:pPr>
            <a:r>
              <a:rPr lang="zh-CN" altLang="en-US" sz="1600" dirty="0">
                <a:solidFill>
                  <a:srgbClr val="C0C0C0"/>
                </a:solidFill>
                <a:ea typeface="微软雅黑" panose="020B0503020204020204" pitchFamily="34" charset="-122"/>
              </a:rPr>
              <a:t>系统目标、系统功能结构、业务逻辑编码规则、系统流程图</a:t>
            </a:r>
          </a:p>
        </p:txBody>
      </p:sp>
      <p:sp>
        <p:nvSpPr>
          <p:cNvPr id="7" name="PA_Line 10">
            <a:extLst>
              <a:ext uri="{FF2B5EF4-FFF2-40B4-BE49-F238E27FC236}">
                <a16:creationId xmlns:a16="http://schemas.microsoft.com/office/drawing/2014/main" id="{858ABC98-D7AF-45AB-B638-3484A7E8E84C}"/>
              </a:ext>
            </a:extLst>
          </p:cNvPr>
          <p:cNvSpPr>
            <a:spLocks noChangeShapeType="1"/>
          </p:cNvSpPr>
          <p:nvPr>
            <p:custDataLst>
              <p:tags r:id="rId6"/>
            </p:custDataLst>
          </p:nvPr>
        </p:nvSpPr>
        <p:spPr bwMode="auto">
          <a:xfrm>
            <a:off x="5508107" y="2670122"/>
            <a:ext cx="2668558" cy="0"/>
          </a:xfrm>
          <a:prstGeom prst="line">
            <a:avLst/>
          </a:prstGeom>
          <a:noFill/>
          <a:ln w="25400" cap="flat" cmpd="sng">
            <a:solidFill>
              <a:srgbClr val="DCDEE0"/>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pPr>
              <a:defRPr/>
            </a:pPr>
            <a:endParaRPr lang="es-ES" sz="2799">
              <a:effectLst>
                <a:outerShdw blurRad="38100" dist="38100" dir="2700000" algn="tl">
                  <a:srgbClr val="DDDDDD"/>
                </a:outerShdw>
              </a:effectLst>
              <a:latin typeface="Gill Sans" charset="0"/>
              <a:ea typeface="ＭＳ Ｐゴシック" charset="0"/>
              <a:sym typeface="Gill Sans" charset="0"/>
            </a:endParaRPr>
          </a:p>
        </p:txBody>
      </p:sp>
      <p:sp>
        <p:nvSpPr>
          <p:cNvPr id="8" name="PA_文本框 552">
            <a:extLst>
              <a:ext uri="{FF2B5EF4-FFF2-40B4-BE49-F238E27FC236}">
                <a16:creationId xmlns:a16="http://schemas.microsoft.com/office/drawing/2014/main" id="{E8D4A2A2-BA90-4FA1-BA3E-51E2E54A885C}"/>
              </a:ext>
            </a:extLst>
          </p:cNvPr>
          <p:cNvSpPr txBox="1">
            <a:spLocks noChangeArrowheads="1"/>
          </p:cNvSpPr>
          <p:nvPr>
            <p:custDataLst>
              <p:tags r:id="rId7"/>
            </p:custDataLst>
          </p:nvPr>
        </p:nvSpPr>
        <p:spPr bwMode="auto">
          <a:xfrm>
            <a:off x="5247969" y="1029475"/>
            <a:ext cx="4873931" cy="1446102"/>
          </a:xfrm>
          <a:prstGeom prst="rect">
            <a:avLst/>
          </a:prstGeom>
          <a:noFill/>
          <a:ln>
            <a:noFill/>
          </a:ln>
          <a:effectLst/>
          <a:extLst>
            <a:ext uri="{909E8E84-426E-40DD-AFC4-6F175D3DCCD1}">
              <a14:hiddenFill xmlns:a14="http://schemas.microsoft.com/office/drawing/2010/main">
                <a:solidFill>
                  <a:schemeClr val="bg2"/>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l">
              <a:spcBef>
                <a:spcPct val="50000"/>
              </a:spcBef>
            </a:pPr>
            <a:r>
              <a:rPr lang="zh-CN" altLang="en-US" sz="8797" b="1" dirty="0">
                <a:solidFill>
                  <a:schemeClr val="bg1">
                    <a:lumMod val="10000"/>
                  </a:schemeClr>
                </a:solidFill>
                <a:latin typeface="388-CAI978" pitchFamily="82" charset="0"/>
                <a:ea typeface="DFPYeaSong-B5" pitchFamily="18" charset="-120"/>
              </a:rPr>
              <a:t>系统设计</a:t>
            </a:r>
            <a:endParaRPr lang="en-US" altLang="zh-CN" sz="8797" b="1" dirty="0">
              <a:solidFill>
                <a:schemeClr val="bg1">
                  <a:lumMod val="10000"/>
                </a:schemeClr>
              </a:solidFill>
              <a:latin typeface="388-CAI978" pitchFamily="82" charset="0"/>
              <a:ea typeface="DFPYeaSong-B5" pitchFamily="18" charset="-120"/>
            </a:endParaRPr>
          </a:p>
        </p:txBody>
      </p:sp>
      <p:pic>
        <p:nvPicPr>
          <p:cNvPr id="9" name="图片 8">
            <a:extLst>
              <a:ext uri="{FF2B5EF4-FFF2-40B4-BE49-F238E27FC236}">
                <a16:creationId xmlns:a16="http://schemas.microsoft.com/office/drawing/2014/main" id="{894A01D1-BDBA-4703-85DA-7D6392EA8FBD}"/>
              </a:ext>
            </a:extLst>
          </p:cNvPr>
          <p:cNvPicPr>
            <a:picLocks noChangeAspect="1"/>
          </p:cNvPicPr>
          <p:nvPr/>
        </p:nvPicPr>
        <p:blipFill rotWithShape="1">
          <a:blip r:embed="rId10">
            <a:extLst>
              <a:ext uri="{BEBA8EAE-BF5A-486C-A8C5-ECC9F3942E4B}">
                <a14:imgProps xmlns:a14="http://schemas.microsoft.com/office/drawing/2010/main">
                  <a14:imgLayer r:embed="rId11">
                    <a14:imgEffect>
                      <a14:saturation sat="0"/>
                    </a14:imgEffect>
                  </a14:imgLayer>
                </a14:imgProps>
              </a:ext>
              <a:ext uri="{28A0092B-C50C-407E-A947-70E740481C1C}">
                <a14:useLocalDpi xmlns:a14="http://schemas.microsoft.com/office/drawing/2010/main" val="0"/>
              </a:ext>
            </a:extLst>
          </a:blip>
          <a:srcRect/>
          <a:stretch/>
        </p:blipFill>
        <p:spPr>
          <a:xfrm>
            <a:off x="5412013" y="3779140"/>
            <a:ext cx="5969000" cy="2577145"/>
          </a:xfrm>
          <a:prstGeom prst="rect">
            <a:avLst/>
          </a:prstGeom>
        </p:spPr>
      </p:pic>
      <p:sp>
        <p:nvSpPr>
          <p:cNvPr id="10" name="矩形 9">
            <a:extLst>
              <a:ext uri="{FF2B5EF4-FFF2-40B4-BE49-F238E27FC236}">
                <a16:creationId xmlns:a16="http://schemas.microsoft.com/office/drawing/2014/main" id="{9F2E678B-ECF3-48B9-9480-53D9CED111DB}"/>
              </a:ext>
            </a:extLst>
          </p:cNvPr>
          <p:cNvSpPr/>
          <p:nvPr/>
        </p:nvSpPr>
        <p:spPr>
          <a:xfrm>
            <a:off x="5412013" y="3779140"/>
            <a:ext cx="5969000" cy="2577145"/>
          </a:xfrm>
          <a:prstGeom prst="rect">
            <a:avLst/>
          </a:prstGeom>
          <a:solidFill>
            <a:srgbClr val="01458E">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 </a:t>
            </a:r>
            <a:endParaRPr lang="zh-CN" altLang="en-US" dirty="0"/>
          </a:p>
        </p:txBody>
      </p:sp>
      <p:sp>
        <p:nvSpPr>
          <p:cNvPr id="11" name="矩形 10">
            <a:extLst>
              <a:ext uri="{FF2B5EF4-FFF2-40B4-BE49-F238E27FC236}">
                <a16:creationId xmlns:a16="http://schemas.microsoft.com/office/drawing/2014/main" id="{9A230554-839B-7B80-3EA7-9372EE1EBEEF}"/>
              </a:ext>
            </a:extLst>
          </p:cNvPr>
          <p:cNvSpPr/>
          <p:nvPr/>
        </p:nvSpPr>
        <p:spPr>
          <a:xfrm>
            <a:off x="5002823" y="96715"/>
            <a:ext cx="2215662" cy="24617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Tree>
    <p:extLst>
      <p:ext uri="{BB962C8B-B14F-4D97-AF65-F5344CB8AC3E}">
        <p14:creationId xmlns:p14="http://schemas.microsoft.com/office/powerpoint/2010/main" val="2127686167"/>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wipe(left)">
                                      <p:cBhvr>
                                        <p:cTn id="15" dur="500"/>
                                        <p:tgtEl>
                                          <p:spTgt spid="7"/>
                                        </p:tgtEl>
                                      </p:cBhvr>
                                    </p:animEffect>
                                  </p:childTnLst>
                                </p:cTn>
                              </p:par>
                              <p:par>
                                <p:cTn id="16" presetID="41" presetClass="entr" presetSubtype="0" fill="hold" nodeType="withEffect">
                                  <p:stCondLst>
                                    <p:cond delay="0"/>
                                  </p:stCondLst>
                                  <p:iterate type="lt">
                                    <p:tmPct val="10000"/>
                                  </p:iterate>
                                  <p:childTnLst>
                                    <p:set>
                                      <p:cBhvr>
                                        <p:cTn id="17" dur="1" fill="hold">
                                          <p:stCondLst>
                                            <p:cond delay="0"/>
                                          </p:stCondLst>
                                        </p:cTn>
                                        <p:tgtEl>
                                          <p:spTgt spid="8"/>
                                        </p:tgtEl>
                                        <p:attrNameLst>
                                          <p:attrName>style.visibility</p:attrName>
                                        </p:attrNameLst>
                                      </p:cBhvr>
                                      <p:to>
                                        <p:strVal val="visible"/>
                                      </p:to>
                                    </p:set>
                                    <p:anim calcmode="lin" valueType="num">
                                      <p:cBhvr>
                                        <p:cTn id="18" dur="1000" fill="hold"/>
                                        <p:tgtEl>
                                          <p:spTgt spid="8"/>
                                        </p:tgtEl>
                                        <p:attrNameLst>
                                          <p:attrName>ppt_x</p:attrName>
                                        </p:attrNameLst>
                                      </p:cBhvr>
                                      <p:tavLst>
                                        <p:tav tm="0">
                                          <p:val>
                                            <p:strVal val="#ppt_x"/>
                                          </p:val>
                                        </p:tav>
                                        <p:tav tm="50000">
                                          <p:val>
                                            <p:strVal val="#ppt_x+.1"/>
                                          </p:val>
                                        </p:tav>
                                        <p:tav tm="100000">
                                          <p:val>
                                            <p:strVal val="#ppt_x"/>
                                          </p:val>
                                        </p:tav>
                                      </p:tavLst>
                                    </p:anim>
                                    <p:anim calcmode="lin" valueType="num">
                                      <p:cBhvr>
                                        <p:cTn id="19" dur="1000" fill="hold"/>
                                        <p:tgtEl>
                                          <p:spTgt spid="8"/>
                                        </p:tgtEl>
                                        <p:attrNameLst>
                                          <p:attrName>ppt_y</p:attrName>
                                        </p:attrNameLst>
                                      </p:cBhvr>
                                      <p:tavLst>
                                        <p:tav tm="0">
                                          <p:val>
                                            <p:strVal val="#ppt_y"/>
                                          </p:val>
                                        </p:tav>
                                        <p:tav tm="100000">
                                          <p:val>
                                            <p:strVal val="#ppt_y"/>
                                          </p:val>
                                        </p:tav>
                                      </p:tavLst>
                                    </p:anim>
                                    <p:anim calcmode="lin" valueType="num">
                                      <p:cBhvr>
                                        <p:cTn id="20" dur="1000" fill="hold"/>
                                        <p:tgtEl>
                                          <p:spTgt spid="8"/>
                                        </p:tgtEl>
                                        <p:attrNameLst>
                                          <p:attrName>ppt_h</p:attrName>
                                        </p:attrNameLst>
                                      </p:cBhvr>
                                      <p:tavLst>
                                        <p:tav tm="0">
                                          <p:val>
                                            <p:strVal val="#ppt_h/10"/>
                                          </p:val>
                                        </p:tav>
                                        <p:tav tm="50000">
                                          <p:val>
                                            <p:strVal val="#ppt_h+.01"/>
                                          </p:val>
                                        </p:tav>
                                        <p:tav tm="100000">
                                          <p:val>
                                            <p:strVal val="#ppt_h"/>
                                          </p:val>
                                        </p:tav>
                                      </p:tavLst>
                                    </p:anim>
                                    <p:anim calcmode="lin" valueType="num">
                                      <p:cBhvr>
                                        <p:cTn id="21" dur="1000" fill="hold"/>
                                        <p:tgtEl>
                                          <p:spTgt spid="8"/>
                                        </p:tgtEl>
                                        <p:attrNameLst>
                                          <p:attrName>ppt_w</p:attrName>
                                        </p:attrNameLst>
                                      </p:cBhvr>
                                      <p:tavLst>
                                        <p:tav tm="0">
                                          <p:val>
                                            <p:strVal val="#ppt_w/10"/>
                                          </p:val>
                                        </p:tav>
                                        <p:tav tm="50000">
                                          <p:val>
                                            <p:strVal val="#ppt_w+.01"/>
                                          </p:val>
                                        </p:tav>
                                        <p:tav tm="100000">
                                          <p:val>
                                            <p:strVal val="#ppt_w"/>
                                          </p:val>
                                        </p:tav>
                                      </p:tavLst>
                                    </p:anim>
                                    <p:animEffect transition="in" filter="fade">
                                      <p:cBhvr>
                                        <p:cTn id="22" dur="1000" tmFilter="0,0; .5, 1; 1, 1"/>
                                        <p:tgtEl>
                                          <p:spTgt spid="8"/>
                                        </p:tgtEl>
                                      </p:cBhvr>
                                    </p:animEffect>
                                  </p:childTnLst>
                                </p:cTn>
                              </p:par>
                            </p:childTnLst>
                          </p:cTn>
                        </p:par>
                        <p:par>
                          <p:cTn id="23" fill="hold">
                            <p:stCondLst>
                              <p:cond delay="2300"/>
                            </p:stCondLst>
                            <p:childTnLst>
                              <p:par>
                                <p:cTn id="24" presetID="2" presetClass="entr" presetSubtype="2" fill="hold" grpId="0" nodeType="afterEffect">
                                  <p:stCondLst>
                                    <p:cond delay="0"/>
                                  </p:stCondLst>
                                  <p:childTnLst>
                                    <p:set>
                                      <p:cBhvr>
                                        <p:cTn id="25" dur="1" fill="hold">
                                          <p:stCondLst>
                                            <p:cond delay="0"/>
                                          </p:stCondLst>
                                        </p:cTn>
                                        <p:tgtEl>
                                          <p:spTgt spid="6"/>
                                        </p:tgtEl>
                                        <p:attrNameLst>
                                          <p:attrName>style.visibility</p:attrName>
                                        </p:attrNameLst>
                                      </p:cBhvr>
                                      <p:to>
                                        <p:strVal val="visible"/>
                                      </p:to>
                                    </p:set>
                                    <p:anim calcmode="lin" valueType="num">
                                      <p:cBhvr additive="base">
                                        <p:cTn id="26" dur="500" fill="hold"/>
                                        <p:tgtEl>
                                          <p:spTgt spid="6"/>
                                        </p:tgtEl>
                                        <p:attrNameLst>
                                          <p:attrName>ppt_x</p:attrName>
                                        </p:attrNameLst>
                                      </p:cBhvr>
                                      <p:tavLst>
                                        <p:tav tm="0">
                                          <p:val>
                                            <p:strVal val="1+#ppt_w/2"/>
                                          </p:val>
                                        </p:tav>
                                        <p:tav tm="100000">
                                          <p:val>
                                            <p:strVal val="#ppt_x"/>
                                          </p:val>
                                        </p:tav>
                                      </p:tavLst>
                                    </p:anim>
                                    <p:anim calcmode="lin" valueType="num">
                                      <p:cBhvr additive="base">
                                        <p:cTn id="27"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P spid="6" grpId="0" autoUpdateAnimBg="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PA_直接连接符 19">
            <a:extLst>
              <a:ext uri="{FF2B5EF4-FFF2-40B4-BE49-F238E27FC236}">
                <a16:creationId xmlns:a16="http://schemas.microsoft.com/office/drawing/2014/main" id="{D663CEF3-0D5B-4FC5-A829-A4F23233A2C2}"/>
              </a:ext>
            </a:extLst>
          </p:cNvPr>
          <p:cNvCxnSpPr/>
          <p:nvPr>
            <p:custDataLst>
              <p:tags r:id="rId1"/>
            </p:custDataLst>
          </p:nvPr>
        </p:nvCxnSpPr>
        <p:spPr>
          <a:xfrm flipV="1">
            <a:off x="6190191" y="2448592"/>
            <a:ext cx="3044774" cy="1828800"/>
          </a:xfrm>
          <a:prstGeom prst="line">
            <a:avLst/>
          </a:prstGeom>
          <a:ln w="50800" cap="flat" cmpd="sng" algn="ctr">
            <a:solidFill>
              <a:srgbClr val="FF9900"/>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 name="PA_直接连接符 17">
            <a:extLst>
              <a:ext uri="{FF2B5EF4-FFF2-40B4-BE49-F238E27FC236}">
                <a16:creationId xmlns:a16="http://schemas.microsoft.com/office/drawing/2014/main" id="{39F7181C-8D11-4B07-8F0A-F9F0432E91A4}"/>
              </a:ext>
            </a:extLst>
          </p:cNvPr>
          <p:cNvCxnSpPr/>
          <p:nvPr>
            <p:custDataLst>
              <p:tags r:id="rId2"/>
            </p:custDataLst>
          </p:nvPr>
        </p:nvCxnSpPr>
        <p:spPr>
          <a:xfrm>
            <a:off x="3731406" y="3226805"/>
            <a:ext cx="2450614" cy="1021405"/>
          </a:xfrm>
          <a:prstGeom prst="line">
            <a:avLst/>
          </a:prstGeom>
          <a:ln w="50800">
            <a:solidFill>
              <a:srgbClr val="01458E"/>
            </a:solidFill>
          </a:ln>
        </p:spPr>
        <p:style>
          <a:lnRef idx="1">
            <a:schemeClr val="accent1"/>
          </a:lnRef>
          <a:fillRef idx="0">
            <a:schemeClr val="accent1"/>
          </a:fillRef>
          <a:effectRef idx="0">
            <a:schemeClr val="accent1"/>
          </a:effectRef>
          <a:fontRef idx="minor">
            <a:schemeClr val="tx1"/>
          </a:fontRef>
        </p:style>
      </p:cxnSp>
      <p:cxnSp>
        <p:nvCxnSpPr>
          <p:cNvPr id="4" name="PA_直接连接符 15">
            <a:extLst>
              <a:ext uri="{FF2B5EF4-FFF2-40B4-BE49-F238E27FC236}">
                <a16:creationId xmlns:a16="http://schemas.microsoft.com/office/drawing/2014/main" id="{F9EE375A-E513-44D9-AE42-DE1DA57877A8}"/>
              </a:ext>
            </a:extLst>
          </p:cNvPr>
          <p:cNvCxnSpPr/>
          <p:nvPr>
            <p:custDataLst>
              <p:tags r:id="rId3"/>
            </p:custDataLst>
          </p:nvPr>
        </p:nvCxnSpPr>
        <p:spPr>
          <a:xfrm flipV="1">
            <a:off x="963260" y="3207350"/>
            <a:ext cx="2781252" cy="1789889"/>
          </a:xfrm>
          <a:prstGeom prst="line">
            <a:avLst/>
          </a:prstGeom>
          <a:ln w="50800" cap="flat" cmpd="sng" algn="ctr">
            <a:solidFill>
              <a:srgbClr val="FF9900"/>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 name="PA_直接连接符 21">
            <a:extLst>
              <a:ext uri="{FF2B5EF4-FFF2-40B4-BE49-F238E27FC236}">
                <a16:creationId xmlns:a16="http://schemas.microsoft.com/office/drawing/2014/main" id="{D827C7BF-160A-4727-93BE-7A77492B5BD7}"/>
              </a:ext>
            </a:extLst>
          </p:cNvPr>
          <p:cNvCxnSpPr/>
          <p:nvPr>
            <p:custDataLst>
              <p:tags r:id="rId4"/>
            </p:custDataLst>
          </p:nvPr>
        </p:nvCxnSpPr>
        <p:spPr>
          <a:xfrm>
            <a:off x="9311806" y="2409677"/>
            <a:ext cx="4491838" cy="1040863"/>
          </a:xfrm>
          <a:prstGeom prst="line">
            <a:avLst/>
          </a:prstGeom>
          <a:ln w="50800">
            <a:solidFill>
              <a:srgbClr val="01458E"/>
            </a:solidFill>
          </a:ln>
        </p:spPr>
        <p:style>
          <a:lnRef idx="1">
            <a:schemeClr val="accent1"/>
          </a:lnRef>
          <a:fillRef idx="0">
            <a:schemeClr val="accent1"/>
          </a:fillRef>
          <a:effectRef idx="0">
            <a:schemeClr val="accent1"/>
          </a:effectRef>
          <a:fontRef idx="minor">
            <a:schemeClr val="tx1"/>
          </a:fontRef>
        </p:style>
      </p:cxnSp>
      <p:sp>
        <p:nvSpPr>
          <p:cNvPr id="6" name="PA_椭圆 4">
            <a:extLst>
              <a:ext uri="{FF2B5EF4-FFF2-40B4-BE49-F238E27FC236}">
                <a16:creationId xmlns:a16="http://schemas.microsoft.com/office/drawing/2014/main" id="{DF010CCC-3081-4F02-90BC-E8E7D27DEFFE}"/>
              </a:ext>
            </a:extLst>
          </p:cNvPr>
          <p:cNvSpPr/>
          <p:nvPr>
            <p:custDataLst>
              <p:tags r:id="rId5"/>
            </p:custDataLst>
          </p:nvPr>
        </p:nvSpPr>
        <p:spPr>
          <a:xfrm>
            <a:off x="822180" y="4861052"/>
            <a:ext cx="272291" cy="272375"/>
          </a:xfrm>
          <a:prstGeom prst="ellipse">
            <a:avLst/>
          </a:prstGeom>
          <a:solidFill>
            <a:schemeClr val="bg1"/>
          </a:solidFill>
          <a:ln w="63500" cap="flat" cmpd="sng" algn="ctr">
            <a:solidFill>
              <a:srgbClr val="FF9900"/>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91412" tIns="45706" rIns="91412" bIns="45706" rtlCol="0" anchor="ctr"/>
          <a:lstStyle/>
          <a:p>
            <a:pPr algn="ctr"/>
            <a:endParaRPr lang="id-ID" sz="3199"/>
          </a:p>
        </p:txBody>
      </p:sp>
      <p:sp>
        <p:nvSpPr>
          <p:cNvPr id="7" name="PA_椭圆 7">
            <a:extLst>
              <a:ext uri="{FF2B5EF4-FFF2-40B4-BE49-F238E27FC236}">
                <a16:creationId xmlns:a16="http://schemas.microsoft.com/office/drawing/2014/main" id="{517572B5-CF6E-44F8-9C47-3EDB753AFB0A}"/>
              </a:ext>
            </a:extLst>
          </p:cNvPr>
          <p:cNvSpPr/>
          <p:nvPr>
            <p:custDataLst>
              <p:tags r:id="rId6"/>
            </p:custDataLst>
          </p:nvPr>
        </p:nvSpPr>
        <p:spPr>
          <a:xfrm>
            <a:off x="3603434" y="3090616"/>
            <a:ext cx="272291" cy="272375"/>
          </a:xfrm>
          <a:prstGeom prst="ellipse">
            <a:avLst/>
          </a:prstGeom>
          <a:solidFill>
            <a:schemeClr val="bg1"/>
          </a:solidFill>
          <a:ln w="63500">
            <a:solidFill>
              <a:srgbClr val="01458E"/>
            </a:solidFill>
          </a:ln>
        </p:spPr>
        <p:style>
          <a:lnRef idx="2">
            <a:schemeClr val="accent1">
              <a:shade val="50000"/>
            </a:schemeClr>
          </a:lnRef>
          <a:fillRef idx="1">
            <a:schemeClr val="accent1"/>
          </a:fillRef>
          <a:effectRef idx="0">
            <a:schemeClr val="accent1"/>
          </a:effectRef>
          <a:fontRef idx="minor">
            <a:schemeClr val="lt1"/>
          </a:fontRef>
        </p:style>
        <p:txBody>
          <a:bodyPr lIns="91412" tIns="45706" rIns="91412" bIns="45706" rtlCol="0" anchor="ctr"/>
          <a:lstStyle/>
          <a:p>
            <a:pPr algn="ctr"/>
            <a:endParaRPr lang="id-ID" sz="3199"/>
          </a:p>
        </p:txBody>
      </p:sp>
      <p:sp>
        <p:nvSpPr>
          <p:cNvPr id="8" name="PA_椭圆 8">
            <a:extLst>
              <a:ext uri="{FF2B5EF4-FFF2-40B4-BE49-F238E27FC236}">
                <a16:creationId xmlns:a16="http://schemas.microsoft.com/office/drawing/2014/main" id="{946C75F9-E0FB-4CA6-A366-BEB8042920C0}"/>
              </a:ext>
            </a:extLst>
          </p:cNvPr>
          <p:cNvSpPr/>
          <p:nvPr>
            <p:custDataLst>
              <p:tags r:id="rId7"/>
            </p:custDataLst>
          </p:nvPr>
        </p:nvSpPr>
        <p:spPr>
          <a:xfrm>
            <a:off x="6054047" y="4112021"/>
            <a:ext cx="272291" cy="272375"/>
          </a:xfrm>
          <a:prstGeom prst="ellipse">
            <a:avLst/>
          </a:prstGeom>
          <a:solidFill>
            <a:schemeClr val="bg1"/>
          </a:solidFill>
          <a:ln w="63500" cap="flat" cmpd="sng" algn="ctr">
            <a:solidFill>
              <a:srgbClr val="FF9900"/>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91412" tIns="45706" rIns="91412" bIns="45706" rtlCol="0" anchor="ctr"/>
          <a:lstStyle/>
          <a:p>
            <a:pPr algn="ctr"/>
            <a:endParaRPr lang="id-ID" sz="3199"/>
          </a:p>
        </p:txBody>
      </p:sp>
      <p:sp>
        <p:nvSpPr>
          <p:cNvPr id="9" name="PA_椭圆 9">
            <a:extLst>
              <a:ext uri="{FF2B5EF4-FFF2-40B4-BE49-F238E27FC236}">
                <a16:creationId xmlns:a16="http://schemas.microsoft.com/office/drawing/2014/main" id="{EF46C2F9-A596-4B47-A899-AADF18273135}"/>
              </a:ext>
            </a:extLst>
          </p:cNvPr>
          <p:cNvSpPr/>
          <p:nvPr>
            <p:custDataLst>
              <p:tags r:id="rId8"/>
            </p:custDataLst>
          </p:nvPr>
        </p:nvSpPr>
        <p:spPr>
          <a:xfrm>
            <a:off x="9175662" y="2273491"/>
            <a:ext cx="272291" cy="272375"/>
          </a:xfrm>
          <a:prstGeom prst="ellipse">
            <a:avLst/>
          </a:prstGeom>
          <a:solidFill>
            <a:schemeClr val="bg1"/>
          </a:solidFill>
          <a:ln w="63500">
            <a:solidFill>
              <a:srgbClr val="01458E"/>
            </a:solidFill>
          </a:ln>
        </p:spPr>
        <p:style>
          <a:lnRef idx="2">
            <a:schemeClr val="accent1">
              <a:shade val="50000"/>
            </a:schemeClr>
          </a:lnRef>
          <a:fillRef idx="1">
            <a:schemeClr val="accent1"/>
          </a:fillRef>
          <a:effectRef idx="0">
            <a:schemeClr val="accent1"/>
          </a:effectRef>
          <a:fontRef idx="minor">
            <a:schemeClr val="lt1"/>
          </a:fontRef>
        </p:style>
        <p:txBody>
          <a:bodyPr lIns="91412" tIns="45706" rIns="91412" bIns="45706" rtlCol="0" anchor="ctr"/>
          <a:lstStyle/>
          <a:p>
            <a:pPr algn="ctr"/>
            <a:endParaRPr lang="id-ID" sz="3199"/>
          </a:p>
        </p:txBody>
      </p:sp>
      <p:cxnSp>
        <p:nvCxnSpPr>
          <p:cNvPr id="10" name="PA_直接连接符 26">
            <a:extLst>
              <a:ext uri="{FF2B5EF4-FFF2-40B4-BE49-F238E27FC236}">
                <a16:creationId xmlns:a16="http://schemas.microsoft.com/office/drawing/2014/main" id="{F575F780-01B6-47CA-A37D-7C452CA9A9E6}"/>
              </a:ext>
            </a:extLst>
          </p:cNvPr>
          <p:cNvCxnSpPr/>
          <p:nvPr>
            <p:custDataLst>
              <p:tags r:id="rId9"/>
            </p:custDataLst>
          </p:nvPr>
        </p:nvCxnSpPr>
        <p:spPr>
          <a:xfrm flipV="1">
            <a:off x="970995" y="3829918"/>
            <a:ext cx="210043" cy="836580"/>
          </a:xfrm>
          <a:prstGeom prst="line">
            <a:avLst/>
          </a:prstGeom>
          <a:ln w="9525" cap="flat" cmpd="sng" algn="ctr">
            <a:solidFill>
              <a:srgbClr val="FF9900"/>
            </a:solidFill>
            <a:prstDash val="solid"/>
            <a:round/>
            <a:headEnd type="oval" w="med" len="med"/>
            <a:tailEnd type="oval" w="med" len="med"/>
          </a:ln>
        </p:spPr>
        <p:style>
          <a:lnRef idx="1">
            <a:schemeClr val="accent1"/>
          </a:lnRef>
          <a:fillRef idx="0">
            <a:schemeClr val="accent1"/>
          </a:fillRef>
          <a:effectRef idx="0">
            <a:schemeClr val="accent1"/>
          </a:effectRef>
          <a:fontRef idx="minor">
            <a:schemeClr val="tx1"/>
          </a:fontRef>
        </p:style>
      </p:cxnSp>
      <p:grpSp>
        <p:nvGrpSpPr>
          <p:cNvPr id="11" name="PA_组合 29">
            <a:extLst>
              <a:ext uri="{FF2B5EF4-FFF2-40B4-BE49-F238E27FC236}">
                <a16:creationId xmlns:a16="http://schemas.microsoft.com/office/drawing/2014/main" id="{3C4FBD4B-3C4C-4D7F-B09A-026B265F07AE}"/>
              </a:ext>
            </a:extLst>
          </p:cNvPr>
          <p:cNvGrpSpPr/>
          <p:nvPr>
            <p:custDataLst>
              <p:tags r:id="rId10"/>
            </p:custDataLst>
          </p:nvPr>
        </p:nvGrpSpPr>
        <p:grpSpPr>
          <a:xfrm>
            <a:off x="517087" y="2839041"/>
            <a:ext cx="629919" cy="619885"/>
            <a:chOff x="7141104" y="1923522"/>
            <a:chExt cx="488950" cy="481013"/>
          </a:xfrm>
          <a:solidFill>
            <a:srgbClr val="FF9900"/>
          </a:solidFill>
        </p:grpSpPr>
        <p:sp>
          <p:nvSpPr>
            <p:cNvPr id="12" name="PA_任意多边形 58">
              <a:extLst>
                <a:ext uri="{FF2B5EF4-FFF2-40B4-BE49-F238E27FC236}">
                  <a16:creationId xmlns:a16="http://schemas.microsoft.com/office/drawing/2014/main" id="{CACF19AD-C52C-44BA-AF37-07D174C03B74}"/>
                </a:ext>
              </a:extLst>
            </p:cNvPr>
            <p:cNvSpPr>
              <a:spLocks/>
            </p:cNvSpPr>
            <p:nvPr>
              <p:custDataLst>
                <p:tags r:id="rId26"/>
              </p:custDataLst>
            </p:nvPr>
          </p:nvSpPr>
          <p:spPr bwMode="auto">
            <a:xfrm>
              <a:off x="7407804" y="1983847"/>
              <a:ext cx="157162" cy="157163"/>
            </a:xfrm>
            <a:custGeom>
              <a:avLst/>
              <a:gdLst>
                <a:gd name="T0" fmla="*/ 38 w 42"/>
                <a:gd name="T1" fmla="*/ 40 h 42"/>
                <a:gd name="T2" fmla="*/ 38 w 42"/>
                <a:gd name="T3" fmla="*/ 40 h 42"/>
                <a:gd name="T4" fmla="*/ 40 w 42"/>
                <a:gd name="T5" fmla="*/ 42 h 42"/>
                <a:gd name="T6" fmla="*/ 42 w 42"/>
                <a:gd name="T7" fmla="*/ 40 h 42"/>
                <a:gd name="T8" fmla="*/ 42 w 42"/>
                <a:gd name="T9" fmla="*/ 40 h 42"/>
                <a:gd name="T10" fmla="*/ 2 w 42"/>
                <a:gd name="T11" fmla="*/ 0 h 42"/>
                <a:gd name="T12" fmla="*/ 2 w 42"/>
                <a:gd name="T13" fmla="*/ 0 h 42"/>
                <a:gd name="T14" fmla="*/ 0 w 42"/>
                <a:gd name="T15" fmla="*/ 2 h 42"/>
                <a:gd name="T16" fmla="*/ 2 w 42"/>
                <a:gd name="T17" fmla="*/ 4 h 42"/>
                <a:gd name="T18" fmla="*/ 2 w 42"/>
                <a:gd name="T19" fmla="*/ 4 h 42"/>
                <a:gd name="T20" fmla="*/ 38 w 42"/>
                <a:gd name="T21"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 h="42">
                  <a:moveTo>
                    <a:pt x="38" y="40"/>
                  </a:moveTo>
                  <a:cubicBezTo>
                    <a:pt x="38" y="40"/>
                    <a:pt x="38" y="40"/>
                    <a:pt x="38" y="40"/>
                  </a:cubicBezTo>
                  <a:cubicBezTo>
                    <a:pt x="38" y="41"/>
                    <a:pt x="39" y="42"/>
                    <a:pt x="40" y="42"/>
                  </a:cubicBezTo>
                  <a:cubicBezTo>
                    <a:pt x="41" y="42"/>
                    <a:pt x="42" y="41"/>
                    <a:pt x="42" y="40"/>
                  </a:cubicBezTo>
                  <a:cubicBezTo>
                    <a:pt x="42" y="40"/>
                    <a:pt x="42" y="40"/>
                    <a:pt x="42" y="40"/>
                  </a:cubicBezTo>
                  <a:cubicBezTo>
                    <a:pt x="42" y="18"/>
                    <a:pt x="24" y="0"/>
                    <a:pt x="2" y="0"/>
                  </a:cubicBezTo>
                  <a:cubicBezTo>
                    <a:pt x="2" y="0"/>
                    <a:pt x="2" y="0"/>
                    <a:pt x="2" y="0"/>
                  </a:cubicBezTo>
                  <a:cubicBezTo>
                    <a:pt x="1" y="0"/>
                    <a:pt x="0" y="1"/>
                    <a:pt x="0" y="2"/>
                  </a:cubicBezTo>
                  <a:cubicBezTo>
                    <a:pt x="0" y="3"/>
                    <a:pt x="1" y="4"/>
                    <a:pt x="2" y="4"/>
                  </a:cubicBezTo>
                  <a:cubicBezTo>
                    <a:pt x="2" y="4"/>
                    <a:pt x="2" y="4"/>
                    <a:pt x="2" y="4"/>
                  </a:cubicBezTo>
                  <a:cubicBezTo>
                    <a:pt x="22" y="4"/>
                    <a:pt x="38" y="20"/>
                    <a:pt x="38"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2" tIns="60941" rIns="121882" bIns="60941" numCol="1" anchor="t" anchorCtr="0" compatLnSpc="1">
              <a:prstTxWarp prst="textNoShape">
                <a:avLst/>
              </a:prstTxWarp>
            </a:bodyPr>
            <a:lstStyle/>
            <a:p>
              <a:endParaRPr lang="id-ID" sz="3199"/>
            </a:p>
          </p:txBody>
        </p:sp>
        <p:sp>
          <p:nvSpPr>
            <p:cNvPr id="13" name="PA_任意多边形 59">
              <a:extLst>
                <a:ext uri="{FF2B5EF4-FFF2-40B4-BE49-F238E27FC236}">
                  <a16:creationId xmlns:a16="http://schemas.microsoft.com/office/drawing/2014/main" id="{5D254BE8-E355-4D88-97D9-95A6C81D26DB}"/>
                </a:ext>
              </a:extLst>
            </p:cNvPr>
            <p:cNvSpPr>
              <a:spLocks noEditPoints="1"/>
            </p:cNvSpPr>
            <p:nvPr>
              <p:custDataLst>
                <p:tags r:id="rId27"/>
              </p:custDataLst>
            </p:nvPr>
          </p:nvSpPr>
          <p:spPr bwMode="auto">
            <a:xfrm>
              <a:off x="7141104" y="1923522"/>
              <a:ext cx="488950" cy="481013"/>
            </a:xfrm>
            <a:custGeom>
              <a:avLst/>
              <a:gdLst>
                <a:gd name="T0" fmla="*/ 37 w 130"/>
                <a:gd name="T1" fmla="*/ 4 h 128"/>
                <a:gd name="T2" fmla="*/ 29 w 130"/>
                <a:gd name="T3" fmla="*/ 0 h 128"/>
                <a:gd name="T4" fmla="*/ 24 w 130"/>
                <a:gd name="T5" fmla="*/ 1 h 128"/>
                <a:gd name="T6" fmla="*/ 17 w 130"/>
                <a:gd name="T7" fmla="*/ 12 h 128"/>
                <a:gd name="T8" fmla="*/ 17 w 130"/>
                <a:gd name="T9" fmla="*/ 67 h 128"/>
                <a:gd name="T10" fmla="*/ 5 w 130"/>
                <a:gd name="T11" fmla="*/ 80 h 128"/>
                <a:gd name="T12" fmla="*/ 5 w 130"/>
                <a:gd name="T13" fmla="*/ 96 h 128"/>
                <a:gd name="T14" fmla="*/ 33 w 130"/>
                <a:gd name="T15" fmla="*/ 124 h 128"/>
                <a:gd name="T16" fmla="*/ 41 w 130"/>
                <a:gd name="T17" fmla="*/ 128 h 128"/>
                <a:gd name="T18" fmla="*/ 49 w 130"/>
                <a:gd name="T19" fmla="*/ 124 h 128"/>
                <a:gd name="T20" fmla="*/ 62 w 130"/>
                <a:gd name="T21" fmla="*/ 112 h 128"/>
                <a:gd name="T22" fmla="*/ 117 w 130"/>
                <a:gd name="T23" fmla="*/ 112 h 128"/>
                <a:gd name="T24" fmla="*/ 128 w 130"/>
                <a:gd name="T25" fmla="*/ 105 h 128"/>
                <a:gd name="T26" fmla="*/ 125 w 130"/>
                <a:gd name="T27" fmla="*/ 92 h 128"/>
                <a:gd name="T28" fmla="*/ 37 w 130"/>
                <a:gd name="T29" fmla="*/ 4 h 128"/>
                <a:gd name="T30" fmla="*/ 56 w 130"/>
                <a:gd name="T31" fmla="*/ 106 h 128"/>
                <a:gd name="T32" fmla="*/ 44 w 130"/>
                <a:gd name="T33" fmla="*/ 119 h 128"/>
                <a:gd name="T34" fmla="*/ 41 w 130"/>
                <a:gd name="T35" fmla="*/ 120 h 128"/>
                <a:gd name="T36" fmla="*/ 38 w 130"/>
                <a:gd name="T37" fmla="*/ 119 h 128"/>
                <a:gd name="T38" fmla="*/ 10 w 130"/>
                <a:gd name="T39" fmla="*/ 91 h 128"/>
                <a:gd name="T40" fmla="*/ 9 w 130"/>
                <a:gd name="T41" fmla="*/ 88 h 128"/>
                <a:gd name="T42" fmla="*/ 10 w 130"/>
                <a:gd name="T43" fmla="*/ 85 h 128"/>
                <a:gd name="T44" fmla="*/ 23 w 130"/>
                <a:gd name="T45" fmla="*/ 73 h 128"/>
                <a:gd name="T46" fmla="*/ 23 w 130"/>
                <a:gd name="T47" fmla="*/ 73 h 128"/>
                <a:gd name="T48" fmla="*/ 56 w 130"/>
                <a:gd name="T49" fmla="*/ 106 h 128"/>
                <a:gd name="T50" fmla="*/ 56 w 130"/>
                <a:gd name="T51" fmla="*/ 106 h 128"/>
                <a:gd name="T52" fmla="*/ 62 w 130"/>
                <a:gd name="T53" fmla="*/ 104 h 128"/>
                <a:gd name="T54" fmla="*/ 60 w 130"/>
                <a:gd name="T55" fmla="*/ 104 h 128"/>
                <a:gd name="T56" fmla="*/ 25 w 130"/>
                <a:gd name="T57" fmla="*/ 69 h 128"/>
                <a:gd name="T58" fmla="*/ 25 w 130"/>
                <a:gd name="T59" fmla="*/ 67 h 128"/>
                <a:gd name="T60" fmla="*/ 25 w 130"/>
                <a:gd name="T61" fmla="*/ 19 h 128"/>
                <a:gd name="T62" fmla="*/ 110 w 130"/>
                <a:gd name="T63" fmla="*/ 104 h 128"/>
                <a:gd name="T64" fmla="*/ 62 w 130"/>
                <a:gd name="T65" fmla="*/ 104 h 128"/>
                <a:gd name="T66" fmla="*/ 121 w 130"/>
                <a:gd name="T67" fmla="*/ 102 h 128"/>
                <a:gd name="T68" fmla="*/ 117 w 130"/>
                <a:gd name="T69" fmla="*/ 104 h 128"/>
                <a:gd name="T70" fmla="*/ 116 w 130"/>
                <a:gd name="T71" fmla="*/ 104 h 128"/>
                <a:gd name="T72" fmla="*/ 25 w 130"/>
                <a:gd name="T73" fmla="*/ 13 h 128"/>
                <a:gd name="T74" fmla="*/ 25 w 130"/>
                <a:gd name="T75" fmla="*/ 12 h 128"/>
                <a:gd name="T76" fmla="*/ 27 w 130"/>
                <a:gd name="T77" fmla="*/ 8 h 128"/>
                <a:gd name="T78" fmla="*/ 29 w 130"/>
                <a:gd name="T79" fmla="*/ 8 h 128"/>
                <a:gd name="T80" fmla="*/ 32 w 130"/>
                <a:gd name="T81" fmla="*/ 9 h 128"/>
                <a:gd name="T82" fmla="*/ 120 w 130"/>
                <a:gd name="T83" fmla="*/ 97 h 128"/>
                <a:gd name="T84" fmla="*/ 121 w 130"/>
                <a:gd name="T85" fmla="*/ 10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0" h="128">
                  <a:moveTo>
                    <a:pt x="37" y="4"/>
                  </a:moveTo>
                  <a:cubicBezTo>
                    <a:pt x="35" y="1"/>
                    <a:pt x="32" y="0"/>
                    <a:pt x="29" y="0"/>
                  </a:cubicBezTo>
                  <a:cubicBezTo>
                    <a:pt x="27" y="0"/>
                    <a:pt x="26" y="0"/>
                    <a:pt x="24" y="1"/>
                  </a:cubicBezTo>
                  <a:cubicBezTo>
                    <a:pt x="20" y="3"/>
                    <a:pt x="17" y="7"/>
                    <a:pt x="17" y="12"/>
                  </a:cubicBezTo>
                  <a:cubicBezTo>
                    <a:pt x="17" y="67"/>
                    <a:pt x="17" y="67"/>
                    <a:pt x="17" y="67"/>
                  </a:cubicBezTo>
                  <a:cubicBezTo>
                    <a:pt x="5" y="80"/>
                    <a:pt x="5" y="80"/>
                    <a:pt x="5" y="80"/>
                  </a:cubicBezTo>
                  <a:cubicBezTo>
                    <a:pt x="0" y="84"/>
                    <a:pt x="0" y="92"/>
                    <a:pt x="5" y="96"/>
                  </a:cubicBezTo>
                  <a:cubicBezTo>
                    <a:pt x="33" y="124"/>
                    <a:pt x="33" y="124"/>
                    <a:pt x="33" y="124"/>
                  </a:cubicBezTo>
                  <a:cubicBezTo>
                    <a:pt x="35" y="127"/>
                    <a:pt x="38" y="128"/>
                    <a:pt x="41" y="128"/>
                  </a:cubicBezTo>
                  <a:cubicBezTo>
                    <a:pt x="44" y="128"/>
                    <a:pt x="47" y="127"/>
                    <a:pt x="49" y="124"/>
                  </a:cubicBezTo>
                  <a:cubicBezTo>
                    <a:pt x="62" y="112"/>
                    <a:pt x="62" y="112"/>
                    <a:pt x="62" y="112"/>
                  </a:cubicBezTo>
                  <a:cubicBezTo>
                    <a:pt x="117" y="112"/>
                    <a:pt x="117" y="112"/>
                    <a:pt x="117" y="112"/>
                  </a:cubicBezTo>
                  <a:cubicBezTo>
                    <a:pt x="122" y="112"/>
                    <a:pt x="126" y="109"/>
                    <a:pt x="128" y="105"/>
                  </a:cubicBezTo>
                  <a:cubicBezTo>
                    <a:pt x="130" y="100"/>
                    <a:pt x="129" y="95"/>
                    <a:pt x="125" y="92"/>
                  </a:cubicBezTo>
                  <a:lnTo>
                    <a:pt x="37" y="4"/>
                  </a:lnTo>
                  <a:close/>
                  <a:moveTo>
                    <a:pt x="56" y="106"/>
                  </a:moveTo>
                  <a:cubicBezTo>
                    <a:pt x="44" y="119"/>
                    <a:pt x="44" y="119"/>
                    <a:pt x="44" y="119"/>
                  </a:cubicBezTo>
                  <a:cubicBezTo>
                    <a:pt x="43" y="120"/>
                    <a:pt x="42" y="120"/>
                    <a:pt x="41" y="120"/>
                  </a:cubicBezTo>
                  <a:cubicBezTo>
                    <a:pt x="40" y="120"/>
                    <a:pt x="39" y="120"/>
                    <a:pt x="38" y="119"/>
                  </a:cubicBezTo>
                  <a:cubicBezTo>
                    <a:pt x="10" y="91"/>
                    <a:pt x="10" y="91"/>
                    <a:pt x="10" y="91"/>
                  </a:cubicBezTo>
                  <a:cubicBezTo>
                    <a:pt x="9" y="90"/>
                    <a:pt x="9" y="89"/>
                    <a:pt x="9" y="88"/>
                  </a:cubicBezTo>
                  <a:cubicBezTo>
                    <a:pt x="9" y="87"/>
                    <a:pt x="9" y="86"/>
                    <a:pt x="10" y="85"/>
                  </a:cubicBezTo>
                  <a:cubicBezTo>
                    <a:pt x="23" y="73"/>
                    <a:pt x="23" y="73"/>
                    <a:pt x="23" y="73"/>
                  </a:cubicBezTo>
                  <a:cubicBezTo>
                    <a:pt x="23" y="73"/>
                    <a:pt x="23" y="73"/>
                    <a:pt x="23" y="73"/>
                  </a:cubicBezTo>
                  <a:cubicBezTo>
                    <a:pt x="56" y="106"/>
                    <a:pt x="56" y="106"/>
                    <a:pt x="56" y="106"/>
                  </a:cubicBezTo>
                  <a:cubicBezTo>
                    <a:pt x="56" y="106"/>
                    <a:pt x="56" y="106"/>
                    <a:pt x="56" y="106"/>
                  </a:cubicBezTo>
                  <a:close/>
                  <a:moveTo>
                    <a:pt x="62" y="104"/>
                  </a:moveTo>
                  <a:cubicBezTo>
                    <a:pt x="61" y="104"/>
                    <a:pt x="61" y="104"/>
                    <a:pt x="60" y="104"/>
                  </a:cubicBezTo>
                  <a:cubicBezTo>
                    <a:pt x="25" y="69"/>
                    <a:pt x="25" y="69"/>
                    <a:pt x="25" y="69"/>
                  </a:cubicBezTo>
                  <a:cubicBezTo>
                    <a:pt x="25" y="68"/>
                    <a:pt x="25" y="68"/>
                    <a:pt x="25" y="67"/>
                  </a:cubicBezTo>
                  <a:cubicBezTo>
                    <a:pt x="25" y="19"/>
                    <a:pt x="25" y="19"/>
                    <a:pt x="25" y="19"/>
                  </a:cubicBezTo>
                  <a:cubicBezTo>
                    <a:pt x="110" y="104"/>
                    <a:pt x="110" y="104"/>
                    <a:pt x="110" y="104"/>
                  </a:cubicBezTo>
                  <a:lnTo>
                    <a:pt x="62" y="104"/>
                  </a:lnTo>
                  <a:close/>
                  <a:moveTo>
                    <a:pt x="121" y="102"/>
                  </a:moveTo>
                  <a:cubicBezTo>
                    <a:pt x="120" y="103"/>
                    <a:pt x="119" y="104"/>
                    <a:pt x="117" y="104"/>
                  </a:cubicBezTo>
                  <a:cubicBezTo>
                    <a:pt x="116" y="104"/>
                    <a:pt x="116" y="104"/>
                    <a:pt x="116" y="104"/>
                  </a:cubicBezTo>
                  <a:cubicBezTo>
                    <a:pt x="25" y="13"/>
                    <a:pt x="25" y="13"/>
                    <a:pt x="25" y="13"/>
                  </a:cubicBezTo>
                  <a:cubicBezTo>
                    <a:pt x="25" y="12"/>
                    <a:pt x="25" y="12"/>
                    <a:pt x="25" y="12"/>
                  </a:cubicBezTo>
                  <a:cubicBezTo>
                    <a:pt x="25" y="10"/>
                    <a:pt x="26" y="9"/>
                    <a:pt x="27" y="8"/>
                  </a:cubicBezTo>
                  <a:cubicBezTo>
                    <a:pt x="28" y="8"/>
                    <a:pt x="28" y="8"/>
                    <a:pt x="29" y="8"/>
                  </a:cubicBezTo>
                  <a:cubicBezTo>
                    <a:pt x="30" y="8"/>
                    <a:pt x="31" y="8"/>
                    <a:pt x="32" y="9"/>
                  </a:cubicBezTo>
                  <a:cubicBezTo>
                    <a:pt x="120" y="97"/>
                    <a:pt x="120" y="97"/>
                    <a:pt x="120" y="97"/>
                  </a:cubicBezTo>
                  <a:cubicBezTo>
                    <a:pt x="121" y="98"/>
                    <a:pt x="121" y="100"/>
                    <a:pt x="121"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2" tIns="60941" rIns="121882" bIns="60941" numCol="1" anchor="t" anchorCtr="0" compatLnSpc="1">
              <a:prstTxWarp prst="textNoShape">
                <a:avLst/>
              </a:prstTxWarp>
            </a:bodyPr>
            <a:lstStyle/>
            <a:p>
              <a:endParaRPr lang="id-ID" sz="3199"/>
            </a:p>
          </p:txBody>
        </p:sp>
        <p:sp>
          <p:nvSpPr>
            <p:cNvPr id="14" name="PA_任意多边形 60">
              <a:extLst>
                <a:ext uri="{FF2B5EF4-FFF2-40B4-BE49-F238E27FC236}">
                  <a16:creationId xmlns:a16="http://schemas.microsoft.com/office/drawing/2014/main" id="{AD907E00-D52E-4D6E-8E65-DB931DFF4AF9}"/>
                </a:ext>
              </a:extLst>
            </p:cNvPr>
            <p:cNvSpPr>
              <a:spLocks/>
            </p:cNvSpPr>
            <p:nvPr>
              <p:custDataLst>
                <p:tags r:id="rId28"/>
              </p:custDataLst>
            </p:nvPr>
          </p:nvSpPr>
          <p:spPr bwMode="auto">
            <a:xfrm>
              <a:off x="7399866" y="1923522"/>
              <a:ext cx="225425" cy="225425"/>
            </a:xfrm>
            <a:custGeom>
              <a:avLst/>
              <a:gdLst>
                <a:gd name="T0" fmla="*/ 4 w 60"/>
                <a:gd name="T1" fmla="*/ 8 h 60"/>
                <a:gd name="T2" fmla="*/ 4 w 60"/>
                <a:gd name="T3" fmla="*/ 8 h 60"/>
                <a:gd name="T4" fmla="*/ 52 w 60"/>
                <a:gd name="T5" fmla="*/ 56 h 60"/>
                <a:gd name="T6" fmla="*/ 52 w 60"/>
                <a:gd name="T7" fmla="*/ 56 h 60"/>
                <a:gd name="T8" fmla="*/ 56 w 60"/>
                <a:gd name="T9" fmla="*/ 60 h 60"/>
                <a:gd name="T10" fmla="*/ 60 w 60"/>
                <a:gd name="T11" fmla="*/ 56 h 60"/>
                <a:gd name="T12" fmla="*/ 60 w 60"/>
                <a:gd name="T13" fmla="*/ 56 h 60"/>
                <a:gd name="T14" fmla="*/ 4 w 60"/>
                <a:gd name="T15" fmla="*/ 0 h 60"/>
                <a:gd name="T16" fmla="*/ 4 w 60"/>
                <a:gd name="T17" fmla="*/ 0 h 60"/>
                <a:gd name="T18" fmla="*/ 0 w 60"/>
                <a:gd name="T19" fmla="*/ 4 h 60"/>
                <a:gd name="T20" fmla="*/ 4 w 60"/>
                <a:gd name="T21" fmla="*/ 8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0" h="60">
                  <a:moveTo>
                    <a:pt x="4" y="8"/>
                  </a:moveTo>
                  <a:cubicBezTo>
                    <a:pt x="4" y="8"/>
                    <a:pt x="4" y="8"/>
                    <a:pt x="4" y="8"/>
                  </a:cubicBezTo>
                  <a:cubicBezTo>
                    <a:pt x="30" y="8"/>
                    <a:pt x="52" y="30"/>
                    <a:pt x="52" y="56"/>
                  </a:cubicBezTo>
                  <a:cubicBezTo>
                    <a:pt x="52" y="56"/>
                    <a:pt x="52" y="56"/>
                    <a:pt x="52" y="56"/>
                  </a:cubicBezTo>
                  <a:cubicBezTo>
                    <a:pt x="52" y="58"/>
                    <a:pt x="54" y="60"/>
                    <a:pt x="56" y="60"/>
                  </a:cubicBezTo>
                  <a:cubicBezTo>
                    <a:pt x="58" y="60"/>
                    <a:pt x="60" y="58"/>
                    <a:pt x="60" y="56"/>
                  </a:cubicBezTo>
                  <a:cubicBezTo>
                    <a:pt x="60" y="56"/>
                    <a:pt x="60" y="56"/>
                    <a:pt x="60" y="56"/>
                  </a:cubicBezTo>
                  <a:cubicBezTo>
                    <a:pt x="60" y="25"/>
                    <a:pt x="35" y="0"/>
                    <a:pt x="4" y="0"/>
                  </a:cubicBezTo>
                  <a:cubicBezTo>
                    <a:pt x="4" y="0"/>
                    <a:pt x="4" y="0"/>
                    <a:pt x="4" y="0"/>
                  </a:cubicBezTo>
                  <a:cubicBezTo>
                    <a:pt x="2" y="0"/>
                    <a:pt x="0" y="2"/>
                    <a:pt x="0" y="4"/>
                  </a:cubicBezTo>
                  <a:cubicBezTo>
                    <a:pt x="0" y="6"/>
                    <a:pt x="2" y="8"/>
                    <a:pt x="4"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2" tIns="60941" rIns="121882" bIns="60941" numCol="1" anchor="t" anchorCtr="0" compatLnSpc="1">
              <a:prstTxWarp prst="textNoShape">
                <a:avLst/>
              </a:prstTxWarp>
            </a:bodyPr>
            <a:lstStyle/>
            <a:p>
              <a:endParaRPr lang="id-ID" sz="3199"/>
            </a:p>
          </p:txBody>
        </p:sp>
      </p:grpSp>
      <p:sp>
        <p:nvSpPr>
          <p:cNvPr id="15" name="PA_文本框 33">
            <a:extLst>
              <a:ext uri="{FF2B5EF4-FFF2-40B4-BE49-F238E27FC236}">
                <a16:creationId xmlns:a16="http://schemas.microsoft.com/office/drawing/2014/main" id="{8FE1134E-62BC-4D20-9707-1A4580F68796}"/>
              </a:ext>
            </a:extLst>
          </p:cNvPr>
          <p:cNvSpPr txBox="1"/>
          <p:nvPr>
            <p:custDataLst>
              <p:tags r:id="rId11"/>
            </p:custDataLst>
          </p:nvPr>
        </p:nvSpPr>
        <p:spPr>
          <a:xfrm>
            <a:off x="1109376" y="2735907"/>
            <a:ext cx="1005347" cy="338398"/>
          </a:xfrm>
          <a:prstGeom prst="rect">
            <a:avLst/>
          </a:prstGeom>
          <a:noFill/>
        </p:spPr>
        <p:txBody>
          <a:bodyPr wrap="none" lIns="91412" tIns="45706" rIns="91412" bIns="45706" rtlCol="0">
            <a:spAutoFit/>
          </a:bodyPr>
          <a:lstStyle/>
          <a:p>
            <a:pPr defTabSz="914080">
              <a:defRPr/>
            </a:pPr>
            <a:r>
              <a:rPr lang="zh-CN" altLang="en-US" sz="1599" dirty="0">
                <a:solidFill>
                  <a:srgbClr val="7F7F7F"/>
                </a:solidFill>
                <a:latin typeface="微软雅黑" panose="020B0503020204020204" pitchFamily="34" charset="-122"/>
                <a:ea typeface="微软雅黑" panose="020B0503020204020204" pitchFamily="34" charset="-122"/>
              </a:rPr>
              <a:t>系统目标</a:t>
            </a:r>
            <a:endParaRPr lang="en-US" altLang="zh-CN" sz="1599" dirty="0">
              <a:solidFill>
                <a:srgbClr val="7F7F7F"/>
              </a:solidFill>
              <a:latin typeface="微软雅黑" panose="020B0503020204020204" pitchFamily="34" charset="-122"/>
              <a:ea typeface="微软雅黑" panose="020B0503020204020204" pitchFamily="34" charset="-122"/>
            </a:endParaRPr>
          </a:p>
        </p:txBody>
      </p:sp>
      <p:cxnSp>
        <p:nvCxnSpPr>
          <p:cNvPr id="17" name="PA_直接连接符 35">
            <a:extLst>
              <a:ext uri="{FF2B5EF4-FFF2-40B4-BE49-F238E27FC236}">
                <a16:creationId xmlns:a16="http://schemas.microsoft.com/office/drawing/2014/main" id="{97F998A4-7AE8-45FA-A72B-65D4F6526AEC}"/>
              </a:ext>
            </a:extLst>
          </p:cNvPr>
          <p:cNvCxnSpPr/>
          <p:nvPr>
            <p:custDataLst>
              <p:tags r:id="rId12"/>
            </p:custDataLst>
          </p:nvPr>
        </p:nvCxnSpPr>
        <p:spPr>
          <a:xfrm flipV="1">
            <a:off x="3739577" y="3523500"/>
            <a:ext cx="0" cy="768485"/>
          </a:xfrm>
          <a:prstGeom prst="line">
            <a:avLst/>
          </a:prstGeom>
          <a:ln>
            <a:solidFill>
              <a:srgbClr val="01458E"/>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18" name="PA_文本框 37">
            <a:extLst>
              <a:ext uri="{FF2B5EF4-FFF2-40B4-BE49-F238E27FC236}">
                <a16:creationId xmlns:a16="http://schemas.microsoft.com/office/drawing/2014/main" id="{71B039EF-7EA1-4435-905A-18C857FBC826}"/>
              </a:ext>
            </a:extLst>
          </p:cNvPr>
          <p:cNvSpPr txBox="1"/>
          <p:nvPr>
            <p:custDataLst>
              <p:tags r:id="rId13"/>
            </p:custDataLst>
          </p:nvPr>
        </p:nvSpPr>
        <p:spPr>
          <a:xfrm>
            <a:off x="3743391" y="4535573"/>
            <a:ext cx="1404495" cy="338398"/>
          </a:xfrm>
          <a:prstGeom prst="rect">
            <a:avLst/>
          </a:prstGeom>
          <a:noFill/>
        </p:spPr>
        <p:txBody>
          <a:bodyPr wrap="none" lIns="91412" tIns="45706" rIns="91412" bIns="45706" rtlCol="0">
            <a:spAutoFit/>
          </a:bodyPr>
          <a:lstStyle/>
          <a:p>
            <a:pPr defTabSz="914080">
              <a:defRPr/>
            </a:pPr>
            <a:r>
              <a:rPr lang="zh-CN" altLang="en-US" sz="1599" dirty="0">
                <a:solidFill>
                  <a:srgbClr val="7F7F7F"/>
                </a:solidFill>
                <a:latin typeface="微软雅黑" panose="020B0503020204020204" pitchFamily="34" charset="-122"/>
                <a:ea typeface="微软雅黑" panose="020B0503020204020204" pitchFamily="34" charset="-122"/>
              </a:rPr>
              <a:t>系统功能结构</a:t>
            </a:r>
            <a:endParaRPr lang="en-US" altLang="zh-CN" sz="1599" dirty="0">
              <a:solidFill>
                <a:srgbClr val="7F7F7F"/>
              </a:solidFill>
              <a:latin typeface="微软雅黑" panose="020B0503020204020204" pitchFamily="34" charset="-122"/>
              <a:ea typeface="微软雅黑" panose="020B0503020204020204" pitchFamily="34" charset="-122"/>
            </a:endParaRPr>
          </a:p>
        </p:txBody>
      </p:sp>
      <p:grpSp>
        <p:nvGrpSpPr>
          <p:cNvPr id="20" name="PA_组合 39">
            <a:extLst>
              <a:ext uri="{FF2B5EF4-FFF2-40B4-BE49-F238E27FC236}">
                <a16:creationId xmlns:a16="http://schemas.microsoft.com/office/drawing/2014/main" id="{16EAB2AD-8065-4272-A19B-0E0D4596D7E4}"/>
              </a:ext>
            </a:extLst>
          </p:cNvPr>
          <p:cNvGrpSpPr/>
          <p:nvPr>
            <p:custDataLst>
              <p:tags r:id="rId14"/>
            </p:custDataLst>
          </p:nvPr>
        </p:nvGrpSpPr>
        <p:grpSpPr>
          <a:xfrm>
            <a:off x="3119976" y="4647040"/>
            <a:ext cx="630024" cy="632300"/>
            <a:chOff x="4198938" y="2905126"/>
            <a:chExt cx="481012" cy="482600"/>
          </a:xfrm>
          <a:solidFill>
            <a:srgbClr val="01458E"/>
          </a:solidFill>
        </p:grpSpPr>
        <p:sp>
          <p:nvSpPr>
            <p:cNvPr id="21" name="PA_任意多边形 57">
              <a:extLst>
                <a:ext uri="{FF2B5EF4-FFF2-40B4-BE49-F238E27FC236}">
                  <a16:creationId xmlns:a16="http://schemas.microsoft.com/office/drawing/2014/main" id="{708264E7-F777-4A4F-B465-55327035C18E}"/>
                </a:ext>
              </a:extLst>
            </p:cNvPr>
            <p:cNvSpPr>
              <a:spLocks noEditPoints="1"/>
            </p:cNvSpPr>
            <p:nvPr>
              <p:custDataLst>
                <p:tags r:id="rId23"/>
              </p:custDataLst>
            </p:nvPr>
          </p:nvSpPr>
          <p:spPr bwMode="auto">
            <a:xfrm>
              <a:off x="4198938" y="2905126"/>
              <a:ext cx="150812" cy="482600"/>
            </a:xfrm>
            <a:custGeom>
              <a:avLst/>
              <a:gdLst>
                <a:gd name="T0" fmla="*/ 32 w 40"/>
                <a:gd name="T1" fmla="*/ 24 h 128"/>
                <a:gd name="T2" fmla="*/ 32 w 40"/>
                <a:gd name="T3" fmla="*/ 12 h 128"/>
                <a:gd name="T4" fmla="*/ 20 w 40"/>
                <a:gd name="T5" fmla="*/ 0 h 128"/>
                <a:gd name="T6" fmla="*/ 8 w 40"/>
                <a:gd name="T7" fmla="*/ 12 h 128"/>
                <a:gd name="T8" fmla="*/ 8 w 40"/>
                <a:gd name="T9" fmla="*/ 24 h 128"/>
                <a:gd name="T10" fmla="*/ 0 w 40"/>
                <a:gd name="T11" fmla="*/ 40 h 128"/>
                <a:gd name="T12" fmla="*/ 8 w 40"/>
                <a:gd name="T13" fmla="*/ 56 h 128"/>
                <a:gd name="T14" fmla="*/ 8 w 40"/>
                <a:gd name="T15" fmla="*/ 116 h 128"/>
                <a:gd name="T16" fmla="*/ 20 w 40"/>
                <a:gd name="T17" fmla="*/ 128 h 128"/>
                <a:gd name="T18" fmla="*/ 32 w 40"/>
                <a:gd name="T19" fmla="*/ 116 h 128"/>
                <a:gd name="T20" fmla="*/ 32 w 40"/>
                <a:gd name="T21" fmla="*/ 56 h 128"/>
                <a:gd name="T22" fmla="*/ 40 w 40"/>
                <a:gd name="T23" fmla="*/ 40 h 128"/>
                <a:gd name="T24" fmla="*/ 32 w 40"/>
                <a:gd name="T25" fmla="*/ 24 h 128"/>
                <a:gd name="T26" fmla="*/ 16 w 40"/>
                <a:gd name="T27" fmla="*/ 12 h 128"/>
                <a:gd name="T28" fmla="*/ 20 w 40"/>
                <a:gd name="T29" fmla="*/ 8 h 128"/>
                <a:gd name="T30" fmla="*/ 24 w 40"/>
                <a:gd name="T31" fmla="*/ 12 h 128"/>
                <a:gd name="T32" fmla="*/ 24 w 40"/>
                <a:gd name="T33" fmla="*/ 20 h 128"/>
                <a:gd name="T34" fmla="*/ 20 w 40"/>
                <a:gd name="T35" fmla="*/ 20 h 128"/>
                <a:gd name="T36" fmla="*/ 16 w 40"/>
                <a:gd name="T37" fmla="*/ 20 h 128"/>
                <a:gd name="T38" fmla="*/ 16 w 40"/>
                <a:gd name="T39" fmla="*/ 12 h 128"/>
                <a:gd name="T40" fmla="*/ 24 w 40"/>
                <a:gd name="T41" fmla="*/ 116 h 128"/>
                <a:gd name="T42" fmla="*/ 20 w 40"/>
                <a:gd name="T43" fmla="*/ 120 h 128"/>
                <a:gd name="T44" fmla="*/ 16 w 40"/>
                <a:gd name="T45" fmla="*/ 116 h 128"/>
                <a:gd name="T46" fmla="*/ 16 w 40"/>
                <a:gd name="T47" fmla="*/ 60 h 128"/>
                <a:gd name="T48" fmla="*/ 20 w 40"/>
                <a:gd name="T49" fmla="*/ 60 h 128"/>
                <a:gd name="T50" fmla="*/ 24 w 40"/>
                <a:gd name="T51" fmla="*/ 60 h 128"/>
                <a:gd name="T52" fmla="*/ 24 w 40"/>
                <a:gd name="T53" fmla="*/ 116 h 128"/>
                <a:gd name="T54" fmla="*/ 31 w 40"/>
                <a:gd name="T55" fmla="*/ 43 h 128"/>
                <a:gd name="T56" fmla="*/ 31 w 40"/>
                <a:gd name="T57" fmla="*/ 44 h 128"/>
                <a:gd name="T58" fmla="*/ 30 w 40"/>
                <a:gd name="T59" fmla="*/ 47 h 128"/>
                <a:gd name="T60" fmla="*/ 30 w 40"/>
                <a:gd name="T61" fmla="*/ 47 h 128"/>
                <a:gd name="T62" fmla="*/ 27 w 40"/>
                <a:gd name="T63" fmla="*/ 50 h 128"/>
                <a:gd name="T64" fmla="*/ 27 w 40"/>
                <a:gd name="T65" fmla="*/ 50 h 128"/>
                <a:gd name="T66" fmla="*/ 24 w 40"/>
                <a:gd name="T67" fmla="*/ 51 h 128"/>
                <a:gd name="T68" fmla="*/ 20 w 40"/>
                <a:gd name="T69" fmla="*/ 52 h 128"/>
                <a:gd name="T70" fmla="*/ 16 w 40"/>
                <a:gd name="T71" fmla="*/ 51 h 128"/>
                <a:gd name="T72" fmla="*/ 13 w 40"/>
                <a:gd name="T73" fmla="*/ 50 h 128"/>
                <a:gd name="T74" fmla="*/ 13 w 40"/>
                <a:gd name="T75" fmla="*/ 50 h 128"/>
                <a:gd name="T76" fmla="*/ 10 w 40"/>
                <a:gd name="T77" fmla="*/ 47 h 128"/>
                <a:gd name="T78" fmla="*/ 10 w 40"/>
                <a:gd name="T79" fmla="*/ 47 h 128"/>
                <a:gd name="T80" fmla="*/ 9 w 40"/>
                <a:gd name="T81" fmla="*/ 44 h 128"/>
                <a:gd name="T82" fmla="*/ 9 w 40"/>
                <a:gd name="T83" fmla="*/ 43 h 128"/>
                <a:gd name="T84" fmla="*/ 8 w 40"/>
                <a:gd name="T85" fmla="*/ 40 h 128"/>
                <a:gd name="T86" fmla="*/ 9 w 40"/>
                <a:gd name="T87" fmla="*/ 37 h 128"/>
                <a:gd name="T88" fmla="*/ 9 w 40"/>
                <a:gd name="T89" fmla="*/ 36 h 128"/>
                <a:gd name="T90" fmla="*/ 10 w 40"/>
                <a:gd name="T91" fmla="*/ 33 h 128"/>
                <a:gd name="T92" fmla="*/ 10 w 40"/>
                <a:gd name="T93" fmla="*/ 33 h 128"/>
                <a:gd name="T94" fmla="*/ 13 w 40"/>
                <a:gd name="T95" fmla="*/ 30 h 128"/>
                <a:gd name="T96" fmla="*/ 13 w 40"/>
                <a:gd name="T97" fmla="*/ 30 h 128"/>
                <a:gd name="T98" fmla="*/ 16 w 40"/>
                <a:gd name="T99" fmla="*/ 29 h 128"/>
                <a:gd name="T100" fmla="*/ 20 w 40"/>
                <a:gd name="T101" fmla="*/ 28 h 128"/>
                <a:gd name="T102" fmla="*/ 24 w 40"/>
                <a:gd name="T103" fmla="*/ 29 h 128"/>
                <a:gd name="T104" fmla="*/ 27 w 40"/>
                <a:gd name="T105" fmla="*/ 30 h 128"/>
                <a:gd name="T106" fmla="*/ 27 w 40"/>
                <a:gd name="T107" fmla="*/ 30 h 128"/>
                <a:gd name="T108" fmla="*/ 30 w 40"/>
                <a:gd name="T109" fmla="*/ 33 h 128"/>
                <a:gd name="T110" fmla="*/ 30 w 40"/>
                <a:gd name="T111" fmla="*/ 33 h 128"/>
                <a:gd name="T112" fmla="*/ 31 w 40"/>
                <a:gd name="T113" fmla="*/ 36 h 128"/>
                <a:gd name="T114" fmla="*/ 31 w 40"/>
                <a:gd name="T115" fmla="*/ 37 h 128"/>
                <a:gd name="T116" fmla="*/ 32 w 40"/>
                <a:gd name="T117" fmla="*/ 40 h 128"/>
                <a:gd name="T118" fmla="*/ 31 w 40"/>
                <a:gd name="T119" fmla="*/ 4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 h="128">
                  <a:moveTo>
                    <a:pt x="32" y="24"/>
                  </a:moveTo>
                  <a:cubicBezTo>
                    <a:pt x="32" y="12"/>
                    <a:pt x="32" y="12"/>
                    <a:pt x="32" y="12"/>
                  </a:cubicBezTo>
                  <a:cubicBezTo>
                    <a:pt x="32" y="5"/>
                    <a:pt x="27" y="0"/>
                    <a:pt x="20" y="0"/>
                  </a:cubicBezTo>
                  <a:cubicBezTo>
                    <a:pt x="13" y="0"/>
                    <a:pt x="8" y="5"/>
                    <a:pt x="8" y="12"/>
                  </a:cubicBezTo>
                  <a:cubicBezTo>
                    <a:pt x="8" y="24"/>
                    <a:pt x="8" y="24"/>
                    <a:pt x="8" y="24"/>
                  </a:cubicBezTo>
                  <a:cubicBezTo>
                    <a:pt x="3" y="28"/>
                    <a:pt x="0" y="33"/>
                    <a:pt x="0" y="40"/>
                  </a:cubicBezTo>
                  <a:cubicBezTo>
                    <a:pt x="0" y="47"/>
                    <a:pt x="3" y="52"/>
                    <a:pt x="8" y="56"/>
                  </a:cubicBezTo>
                  <a:cubicBezTo>
                    <a:pt x="8" y="116"/>
                    <a:pt x="8" y="116"/>
                    <a:pt x="8" y="116"/>
                  </a:cubicBezTo>
                  <a:cubicBezTo>
                    <a:pt x="8" y="123"/>
                    <a:pt x="13" y="128"/>
                    <a:pt x="20" y="128"/>
                  </a:cubicBezTo>
                  <a:cubicBezTo>
                    <a:pt x="27" y="128"/>
                    <a:pt x="32" y="123"/>
                    <a:pt x="32" y="116"/>
                  </a:cubicBezTo>
                  <a:cubicBezTo>
                    <a:pt x="32" y="56"/>
                    <a:pt x="32" y="56"/>
                    <a:pt x="32" y="56"/>
                  </a:cubicBezTo>
                  <a:cubicBezTo>
                    <a:pt x="37" y="52"/>
                    <a:pt x="40" y="47"/>
                    <a:pt x="40" y="40"/>
                  </a:cubicBezTo>
                  <a:cubicBezTo>
                    <a:pt x="40" y="33"/>
                    <a:pt x="37" y="28"/>
                    <a:pt x="32" y="24"/>
                  </a:cubicBezTo>
                  <a:close/>
                  <a:moveTo>
                    <a:pt x="16" y="12"/>
                  </a:moveTo>
                  <a:cubicBezTo>
                    <a:pt x="16" y="10"/>
                    <a:pt x="18" y="8"/>
                    <a:pt x="20" y="8"/>
                  </a:cubicBezTo>
                  <a:cubicBezTo>
                    <a:pt x="22" y="8"/>
                    <a:pt x="24" y="10"/>
                    <a:pt x="24" y="12"/>
                  </a:cubicBezTo>
                  <a:cubicBezTo>
                    <a:pt x="24" y="20"/>
                    <a:pt x="24" y="20"/>
                    <a:pt x="24" y="20"/>
                  </a:cubicBezTo>
                  <a:cubicBezTo>
                    <a:pt x="23" y="20"/>
                    <a:pt x="21" y="20"/>
                    <a:pt x="20" y="20"/>
                  </a:cubicBezTo>
                  <a:cubicBezTo>
                    <a:pt x="19" y="20"/>
                    <a:pt x="17" y="20"/>
                    <a:pt x="16" y="20"/>
                  </a:cubicBezTo>
                  <a:lnTo>
                    <a:pt x="16" y="12"/>
                  </a:lnTo>
                  <a:close/>
                  <a:moveTo>
                    <a:pt x="24" y="116"/>
                  </a:moveTo>
                  <a:cubicBezTo>
                    <a:pt x="24" y="118"/>
                    <a:pt x="22" y="120"/>
                    <a:pt x="20" y="120"/>
                  </a:cubicBezTo>
                  <a:cubicBezTo>
                    <a:pt x="18" y="120"/>
                    <a:pt x="16" y="118"/>
                    <a:pt x="16" y="116"/>
                  </a:cubicBezTo>
                  <a:cubicBezTo>
                    <a:pt x="16" y="60"/>
                    <a:pt x="16" y="60"/>
                    <a:pt x="16" y="60"/>
                  </a:cubicBezTo>
                  <a:cubicBezTo>
                    <a:pt x="17" y="60"/>
                    <a:pt x="19" y="60"/>
                    <a:pt x="20" y="60"/>
                  </a:cubicBezTo>
                  <a:cubicBezTo>
                    <a:pt x="21" y="60"/>
                    <a:pt x="23" y="60"/>
                    <a:pt x="24" y="60"/>
                  </a:cubicBezTo>
                  <a:lnTo>
                    <a:pt x="24" y="116"/>
                  </a:lnTo>
                  <a:close/>
                  <a:moveTo>
                    <a:pt x="31" y="43"/>
                  </a:moveTo>
                  <a:cubicBezTo>
                    <a:pt x="31" y="44"/>
                    <a:pt x="31" y="44"/>
                    <a:pt x="31" y="44"/>
                  </a:cubicBezTo>
                  <a:cubicBezTo>
                    <a:pt x="31" y="45"/>
                    <a:pt x="30" y="46"/>
                    <a:pt x="30" y="47"/>
                  </a:cubicBezTo>
                  <a:cubicBezTo>
                    <a:pt x="30" y="47"/>
                    <a:pt x="30" y="47"/>
                    <a:pt x="30" y="47"/>
                  </a:cubicBezTo>
                  <a:cubicBezTo>
                    <a:pt x="29" y="48"/>
                    <a:pt x="28" y="49"/>
                    <a:pt x="27" y="50"/>
                  </a:cubicBezTo>
                  <a:cubicBezTo>
                    <a:pt x="27" y="50"/>
                    <a:pt x="27" y="50"/>
                    <a:pt x="27" y="50"/>
                  </a:cubicBezTo>
                  <a:cubicBezTo>
                    <a:pt x="26" y="50"/>
                    <a:pt x="25" y="51"/>
                    <a:pt x="24" y="51"/>
                  </a:cubicBezTo>
                  <a:cubicBezTo>
                    <a:pt x="23" y="52"/>
                    <a:pt x="21" y="52"/>
                    <a:pt x="20" y="52"/>
                  </a:cubicBezTo>
                  <a:cubicBezTo>
                    <a:pt x="19" y="52"/>
                    <a:pt x="17" y="52"/>
                    <a:pt x="16" y="51"/>
                  </a:cubicBezTo>
                  <a:cubicBezTo>
                    <a:pt x="15" y="51"/>
                    <a:pt x="14" y="50"/>
                    <a:pt x="13" y="50"/>
                  </a:cubicBezTo>
                  <a:cubicBezTo>
                    <a:pt x="13" y="50"/>
                    <a:pt x="13" y="50"/>
                    <a:pt x="13" y="50"/>
                  </a:cubicBezTo>
                  <a:cubicBezTo>
                    <a:pt x="12" y="49"/>
                    <a:pt x="11" y="48"/>
                    <a:pt x="10" y="47"/>
                  </a:cubicBezTo>
                  <a:cubicBezTo>
                    <a:pt x="10" y="47"/>
                    <a:pt x="10" y="47"/>
                    <a:pt x="10" y="47"/>
                  </a:cubicBezTo>
                  <a:cubicBezTo>
                    <a:pt x="10" y="46"/>
                    <a:pt x="9" y="45"/>
                    <a:pt x="9" y="44"/>
                  </a:cubicBezTo>
                  <a:cubicBezTo>
                    <a:pt x="9" y="44"/>
                    <a:pt x="9" y="44"/>
                    <a:pt x="9" y="43"/>
                  </a:cubicBezTo>
                  <a:cubicBezTo>
                    <a:pt x="8" y="42"/>
                    <a:pt x="8" y="41"/>
                    <a:pt x="8" y="40"/>
                  </a:cubicBezTo>
                  <a:cubicBezTo>
                    <a:pt x="8" y="39"/>
                    <a:pt x="8" y="38"/>
                    <a:pt x="9" y="37"/>
                  </a:cubicBezTo>
                  <a:cubicBezTo>
                    <a:pt x="9" y="36"/>
                    <a:pt x="9" y="36"/>
                    <a:pt x="9" y="36"/>
                  </a:cubicBezTo>
                  <a:cubicBezTo>
                    <a:pt x="9" y="35"/>
                    <a:pt x="10" y="34"/>
                    <a:pt x="10" y="33"/>
                  </a:cubicBezTo>
                  <a:cubicBezTo>
                    <a:pt x="10" y="33"/>
                    <a:pt x="10" y="33"/>
                    <a:pt x="10" y="33"/>
                  </a:cubicBezTo>
                  <a:cubicBezTo>
                    <a:pt x="11" y="32"/>
                    <a:pt x="12" y="31"/>
                    <a:pt x="13" y="30"/>
                  </a:cubicBezTo>
                  <a:cubicBezTo>
                    <a:pt x="13" y="30"/>
                    <a:pt x="13" y="30"/>
                    <a:pt x="13" y="30"/>
                  </a:cubicBezTo>
                  <a:cubicBezTo>
                    <a:pt x="14" y="30"/>
                    <a:pt x="15" y="29"/>
                    <a:pt x="16" y="29"/>
                  </a:cubicBezTo>
                  <a:cubicBezTo>
                    <a:pt x="17" y="28"/>
                    <a:pt x="19" y="28"/>
                    <a:pt x="20" y="28"/>
                  </a:cubicBezTo>
                  <a:cubicBezTo>
                    <a:pt x="21" y="28"/>
                    <a:pt x="23" y="28"/>
                    <a:pt x="24" y="29"/>
                  </a:cubicBezTo>
                  <a:cubicBezTo>
                    <a:pt x="25" y="29"/>
                    <a:pt x="26" y="30"/>
                    <a:pt x="27" y="30"/>
                  </a:cubicBezTo>
                  <a:cubicBezTo>
                    <a:pt x="27" y="30"/>
                    <a:pt x="27" y="30"/>
                    <a:pt x="27" y="30"/>
                  </a:cubicBezTo>
                  <a:cubicBezTo>
                    <a:pt x="28" y="31"/>
                    <a:pt x="29" y="32"/>
                    <a:pt x="30" y="33"/>
                  </a:cubicBezTo>
                  <a:cubicBezTo>
                    <a:pt x="30" y="33"/>
                    <a:pt x="30" y="33"/>
                    <a:pt x="30" y="33"/>
                  </a:cubicBezTo>
                  <a:cubicBezTo>
                    <a:pt x="30" y="34"/>
                    <a:pt x="31" y="35"/>
                    <a:pt x="31" y="36"/>
                  </a:cubicBezTo>
                  <a:cubicBezTo>
                    <a:pt x="31" y="36"/>
                    <a:pt x="31" y="36"/>
                    <a:pt x="31" y="37"/>
                  </a:cubicBezTo>
                  <a:cubicBezTo>
                    <a:pt x="32" y="38"/>
                    <a:pt x="32" y="39"/>
                    <a:pt x="32" y="40"/>
                  </a:cubicBezTo>
                  <a:cubicBezTo>
                    <a:pt x="32" y="41"/>
                    <a:pt x="32" y="42"/>
                    <a:pt x="31"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2" tIns="60941" rIns="121882" bIns="60941" numCol="1" anchor="t" anchorCtr="0" compatLnSpc="1">
              <a:prstTxWarp prst="textNoShape">
                <a:avLst/>
              </a:prstTxWarp>
            </a:bodyPr>
            <a:lstStyle/>
            <a:p>
              <a:endParaRPr lang="id-ID" sz="3199"/>
            </a:p>
          </p:txBody>
        </p:sp>
        <p:sp>
          <p:nvSpPr>
            <p:cNvPr id="22" name="PA_任意多边形 58">
              <a:extLst>
                <a:ext uri="{FF2B5EF4-FFF2-40B4-BE49-F238E27FC236}">
                  <a16:creationId xmlns:a16="http://schemas.microsoft.com/office/drawing/2014/main" id="{9A5D5B28-E411-4C11-BD15-24A6F2139FBF}"/>
                </a:ext>
              </a:extLst>
            </p:cNvPr>
            <p:cNvSpPr>
              <a:spLocks noEditPoints="1"/>
            </p:cNvSpPr>
            <p:nvPr>
              <p:custDataLst>
                <p:tags r:id="rId24"/>
              </p:custDataLst>
            </p:nvPr>
          </p:nvSpPr>
          <p:spPr bwMode="auto">
            <a:xfrm>
              <a:off x="4529138" y="2905126"/>
              <a:ext cx="150812" cy="482600"/>
            </a:xfrm>
            <a:custGeom>
              <a:avLst/>
              <a:gdLst>
                <a:gd name="T0" fmla="*/ 32 w 40"/>
                <a:gd name="T1" fmla="*/ 24 h 128"/>
                <a:gd name="T2" fmla="*/ 32 w 40"/>
                <a:gd name="T3" fmla="*/ 12 h 128"/>
                <a:gd name="T4" fmla="*/ 20 w 40"/>
                <a:gd name="T5" fmla="*/ 0 h 128"/>
                <a:gd name="T6" fmla="*/ 8 w 40"/>
                <a:gd name="T7" fmla="*/ 12 h 128"/>
                <a:gd name="T8" fmla="*/ 8 w 40"/>
                <a:gd name="T9" fmla="*/ 24 h 128"/>
                <a:gd name="T10" fmla="*/ 0 w 40"/>
                <a:gd name="T11" fmla="*/ 40 h 128"/>
                <a:gd name="T12" fmla="*/ 8 w 40"/>
                <a:gd name="T13" fmla="*/ 56 h 128"/>
                <a:gd name="T14" fmla="*/ 8 w 40"/>
                <a:gd name="T15" fmla="*/ 116 h 128"/>
                <a:gd name="T16" fmla="*/ 20 w 40"/>
                <a:gd name="T17" fmla="*/ 128 h 128"/>
                <a:gd name="T18" fmla="*/ 32 w 40"/>
                <a:gd name="T19" fmla="*/ 116 h 128"/>
                <a:gd name="T20" fmla="*/ 32 w 40"/>
                <a:gd name="T21" fmla="*/ 56 h 128"/>
                <a:gd name="T22" fmla="*/ 40 w 40"/>
                <a:gd name="T23" fmla="*/ 40 h 128"/>
                <a:gd name="T24" fmla="*/ 32 w 40"/>
                <a:gd name="T25" fmla="*/ 24 h 128"/>
                <a:gd name="T26" fmla="*/ 16 w 40"/>
                <a:gd name="T27" fmla="*/ 12 h 128"/>
                <a:gd name="T28" fmla="*/ 20 w 40"/>
                <a:gd name="T29" fmla="*/ 8 h 128"/>
                <a:gd name="T30" fmla="*/ 24 w 40"/>
                <a:gd name="T31" fmla="*/ 12 h 128"/>
                <a:gd name="T32" fmla="*/ 24 w 40"/>
                <a:gd name="T33" fmla="*/ 20 h 128"/>
                <a:gd name="T34" fmla="*/ 20 w 40"/>
                <a:gd name="T35" fmla="*/ 20 h 128"/>
                <a:gd name="T36" fmla="*/ 16 w 40"/>
                <a:gd name="T37" fmla="*/ 20 h 128"/>
                <a:gd name="T38" fmla="*/ 16 w 40"/>
                <a:gd name="T39" fmla="*/ 12 h 128"/>
                <a:gd name="T40" fmla="*/ 24 w 40"/>
                <a:gd name="T41" fmla="*/ 116 h 128"/>
                <a:gd name="T42" fmla="*/ 20 w 40"/>
                <a:gd name="T43" fmla="*/ 120 h 128"/>
                <a:gd name="T44" fmla="*/ 16 w 40"/>
                <a:gd name="T45" fmla="*/ 116 h 128"/>
                <a:gd name="T46" fmla="*/ 16 w 40"/>
                <a:gd name="T47" fmla="*/ 60 h 128"/>
                <a:gd name="T48" fmla="*/ 20 w 40"/>
                <a:gd name="T49" fmla="*/ 60 h 128"/>
                <a:gd name="T50" fmla="*/ 24 w 40"/>
                <a:gd name="T51" fmla="*/ 60 h 128"/>
                <a:gd name="T52" fmla="*/ 24 w 40"/>
                <a:gd name="T53" fmla="*/ 116 h 128"/>
                <a:gd name="T54" fmla="*/ 31 w 40"/>
                <a:gd name="T55" fmla="*/ 43 h 128"/>
                <a:gd name="T56" fmla="*/ 31 w 40"/>
                <a:gd name="T57" fmla="*/ 44 h 128"/>
                <a:gd name="T58" fmla="*/ 30 w 40"/>
                <a:gd name="T59" fmla="*/ 47 h 128"/>
                <a:gd name="T60" fmla="*/ 30 w 40"/>
                <a:gd name="T61" fmla="*/ 47 h 128"/>
                <a:gd name="T62" fmla="*/ 27 w 40"/>
                <a:gd name="T63" fmla="*/ 50 h 128"/>
                <a:gd name="T64" fmla="*/ 27 w 40"/>
                <a:gd name="T65" fmla="*/ 50 h 128"/>
                <a:gd name="T66" fmla="*/ 24 w 40"/>
                <a:gd name="T67" fmla="*/ 51 h 128"/>
                <a:gd name="T68" fmla="*/ 20 w 40"/>
                <a:gd name="T69" fmla="*/ 52 h 128"/>
                <a:gd name="T70" fmla="*/ 16 w 40"/>
                <a:gd name="T71" fmla="*/ 51 h 128"/>
                <a:gd name="T72" fmla="*/ 13 w 40"/>
                <a:gd name="T73" fmla="*/ 50 h 128"/>
                <a:gd name="T74" fmla="*/ 13 w 40"/>
                <a:gd name="T75" fmla="*/ 50 h 128"/>
                <a:gd name="T76" fmla="*/ 10 w 40"/>
                <a:gd name="T77" fmla="*/ 47 h 128"/>
                <a:gd name="T78" fmla="*/ 10 w 40"/>
                <a:gd name="T79" fmla="*/ 47 h 128"/>
                <a:gd name="T80" fmla="*/ 9 w 40"/>
                <a:gd name="T81" fmla="*/ 44 h 128"/>
                <a:gd name="T82" fmla="*/ 9 w 40"/>
                <a:gd name="T83" fmla="*/ 43 h 128"/>
                <a:gd name="T84" fmla="*/ 8 w 40"/>
                <a:gd name="T85" fmla="*/ 40 h 128"/>
                <a:gd name="T86" fmla="*/ 9 w 40"/>
                <a:gd name="T87" fmla="*/ 37 h 128"/>
                <a:gd name="T88" fmla="*/ 9 w 40"/>
                <a:gd name="T89" fmla="*/ 36 h 128"/>
                <a:gd name="T90" fmla="*/ 10 w 40"/>
                <a:gd name="T91" fmla="*/ 33 h 128"/>
                <a:gd name="T92" fmla="*/ 10 w 40"/>
                <a:gd name="T93" fmla="*/ 33 h 128"/>
                <a:gd name="T94" fmla="*/ 13 w 40"/>
                <a:gd name="T95" fmla="*/ 30 h 128"/>
                <a:gd name="T96" fmla="*/ 13 w 40"/>
                <a:gd name="T97" fmla="*/ 30 h 128"/>
                <a:gd name="T98" fmla="*/ 16 w 40"/>
                <a:gd name="T99" fmla="*/ 29 h 128"/>
                <a:gd name="T100" fmla="*/ 20 w 40"/>
                <a:gd name="T101" fmla="*/ 28 h 128"/>
                <a:gd name="T102" fmla="*/ 24 w 40"/>
                <a:gd name="T103" fmla="*/ 29 h 128"/>
                <a:gd name="T104" fmla="*/ 27 w 40"/>
                <a:gd name="T105" fmla="*/ 30 h 128"/>
                <a:gd name="T106" fmla="*/ 27 w 40"/>
                <a:gd name="T107" fmla="*/ 30 h 128"/>
                <a:gd name="T108" fmla="*/ 30 w 40"/>
                <a:gd name="T109" fmla="*/ 33 h 128"/>
                <a:gd name="T110" fmla="*/ 30 w 40"/>
                <a:gd name="T111" fmla="*/ 33 h 128"/>
                <a:gd name="T112" fmla="*/ 31 w 40"/>
                <a:gd name="T113" fmla="*/ 36 h 128"/>
                <a:gd name="T114" fmla="*/ 31 w 40"/>
                <a:gd name="T115" fmla="*/ 37 h 128"/>
                <a:gd name="T116" fmla="*/ 32 w 40"/>
                <a:gd name="T117" fmla="*/ 40 h 128"/>
                <a:gd name="T118" fmla="*/ 31 w 40"/>
                <a:gd name="T119" fmla="*/ 4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 h="128">
                  <a:moveTo>
                    <a:pt x="32" y="24"/>
                  </a:moveTo>
                  <a:cubicBezTo>
                    <a:pt x="32" y="12"/>
                    <a:pt x="32" y="12"/>
                    <a:pt x="32" y="12"/>
                  </a:cubicBezTo>
                  <a:cubicBezTo>
                    <a:pt x="32" y="5"/>
                    <a:pt x="27" y="0"/>
                    <a:pt x="20" y="0"/>
                  </a:cubicBezTo>
                  <a:cubicBezTo>
                    <a:pt x="13" y="0"/>
                    <a:pt x="8" y="5"/>
                    <a:pt x="8" y="12"/>
                  </a:cubicBezTo>
                  <a:cubicBezTo>
                    <a:pt x="8" y="24"/>
                    <a:pt x="8" y="24"/>
                    <a:pt x="8" y="24"/>
                  </a:cubicBezTo>
                  <a:cubicBezTo>
                    <a:pt x="3" y="28"/>
                    <a:pt x="0" y="33"/>
                    <a:pt x="0" y="40"/>
                  </a:cubicBezTo>
                  <a:cubicBezTo>
                    <a:pt x="0" y="47"/>
                    <a:pt x="3" y="52"/>
                    <a:pt x="8" y="56"/>
                  </a:cubicBezTo>
                  <a:cubicBezTo>
                    <a:pt x="8" y="116"/>
                    <a:pt x="8" y="116"/>
                    <a:pt x="8" y="116"/>
                  </a:cubicBezTo>
                  <a:cubicBezTo>
                    <a:pt x="8" y="123"/>
                    <a:pt x="13" y="128"/>
                    <a:pt x="20" y="128"/>
                  </a:cubicBezTo>
                  <a:cubicBezTo>
                    <a:pt x="27" y="128"/>
                    <a:pt x="32" y="123"/>
                    <a:pt x="32" y="116"/>
                  </a:cubicBezTo>
                  <a:cubicBezTo>
                    <a:pt x="32" y="56"/>
                    <a:pt x="32" y="56"/>
                    <a:pt x="32" y="56"/>
                  </a:cubicBezTo>
                  <a:cubicBezTo>
                    <a:pt x="37" y="52"/>
                    <a:pt x="40" y="47"/>
                    <a:pt x="40" y="40"/>
                  </a:cubicBezTo>
                  <a:cubicBezTo>
                    <a:pt x="40" y="33"/>
                    <a:pt x="37" y="28"/>
                    <a:pt x="32" y="24"/>
                  </a:cubicBezTo>
                  <a:close/>
                  <a:moveTo>
                    <a:pt x="16" y="12"/>
                  </a:moveTo>
                  <a:cubicBezTo>
                    <a:pt x="16" y="10"/>
                    <a:pt x="18" y="8"/>
                    <a:pt x="20" y="8"/>
                  </a:cubicBezTo>
                  <a:cubicBezTo>
                    <a:pt x="22" y="8"/>
                    <a:pt x="24" y="10"/>
                    <a:pt x="24" y="12"/>
                  </a:cubicBezTo>
                  <a:cubicBezTo>
                    <a:pt x="24" y="20"/>
                    <a:pt x="24" y="20"/>
                    <a:pt x="24" y="20"/>
                  </a:cubicBezTo>
                  <a:cubicBezTo>
                    <a:pt x="23" y="20"/>
                    <a:pt x="21" y="20"/>
                    <a:pt x="20" y="20"/>
                  </a:cubicBezTo>
                  <a:cubicBezTo>
                    <a:pt x="19" y="20"/>
                    <a:pt x="17" y="20"/>
                    <a:pt x="16" y="20"/>
                  </a:cubicBezTo>
                  <a:lnTo>
                    <a:pt x="16" y="12"/>
                  </a:lnTo>
                  <a:close/>
                  <a:moveTo>
                    <a:pt x="24" y="116"/>
                  </a:moveTo>
                  <a:cubicBezTo>
                    <a:pt x="24" y="118"/>
                    <a:pt x="22" y="120"/>
                    <a:pt x="20" y="120"/>
                  </a:cubicBezTo>
                  <a:cubicBezTo>
                    <a:pt x="18" y="120"/>
                    <a:pt x="16" y="118"/>
                    <a:pt x="16" y="116"/>
                  </a:cubicBezTo>
                  <a:cubicBezTo>
                    <a:pt x="16" y="60"/>
                    <a:pt x="16" y="60"/>
                    <a:pt x="16" y="60"/>
                  </a:cubicBezTo>
                  <a:cubicBezTo>
                    <a:pt x="17" y="60"/>
                    <a:pt x="19" y="60"/>
                    <a:pt x="20" y="60"/>
                  </a:cubicBezTo>
                  <a:cubicBezTo>
                    <a:pt x="21" y="60"/>
                    <a:pt x="23" y="60"/>
                    <a:pt x="24" y="60"/>
                  </a:cubicBezTo>
                  <a:lnTo>
                    <a:pt x="24" y="116"/>
                  </a:lnTo>
                  <a:close/>
                  <a:moveTo>
                    <a:pt x="31" y="43"/>
                  </a:moveTo>
                  <a:cubicBezTo>
                    <a:pt x="31" y="44"/>
                    <a:pt x="31" y="44"/>
                    <a:pt x="31" y="44"/>
                  </a:cubicBezTo>
                  <a:cubicBezTo>
                    <a:pt x="31" y="45"/>
                    <a:pt x="30" y="46"/>
                    <a:pt x="30" y="47"/>
                  </a:cubicBezTo>
                  <a:cubicBezTo>
                    <a:pt x="30" y="47"/>
                    <a:pt x="30" y="47"/>
                    <a:pt x="30" y="47"/>
                  </a:cubicBezTo>
                  <a:cubicBezTo>
                    <a:pt x="29" y="48"/>
                    <a:pt x="28" y="49"/>
                    <a:pt x="27" y="50"/>
                  </a:cubicBezTo>
                  <a:cubicBezTo>
                    <a:pt x="27" y="50"/>
                    <a:pt x="27" y="50"/>
                    <a:pt x="27" y="50"/>
                  </a:cubicBezTo>
                  <a:cubicBezTo>
                    <a:pt x="26" y="50"/>
                    <a:pt x="25" y="51"/>
                    <a:pt x="24" y="51"/>
                  </a:cubicBezTo>
                  <a:cubicBezTo>
                    <a:pt x="23" y="52"/>
                    <a:pt x="21" y="52"/>
                    <a:pt x="20" y="52"/>
                  </a:cubicBezTo>
                  <a:cubicBezTo>
                    <a:pt x="19" y="52"/>
                    <a:pt x="17" y="52"/>
                    <a:pt x="16" y="51"/>
                  </a:cubicBezTo>
                  <a:cubicBezTo>
                    <a:pt x="15" y="51"/>
                    <a:pt x="14" y="50"/>
                    <a:pt x="13" y="50"/>
                  </a:cubicBezTo>
                  <a:cubicBezTo>
                    <a:pt x="13" y="50"/>
                    <a:pt x="13" y="50"/>
                    <a:pt x="13" y="50"/>
                  </a:cubicBezTo>
                  <a:cubicBezTo>
                    <a:pt x="12" y="49"/>
                    <a:pt x="11" y="48"/>
                    <a:pt x="10" y="47"/>
                  </a:cubicBezTo>
                  <a:cubicBezTo>
                    <a:pt x="10" y="47"/>
                    <a:pt x="10" y="47"/>
                    <a:pt x="10" y="47"/>
                  </a:cubicBezTo>
                  <a:cubicBezTo>
                    <a:pt x="10" y="46"/>
                    <a:pt x="9" y="45"/>
                    <a:pt x="9" y="44"/>
                  </a:cubicBezTo>
                  <a:cubicBezTo>
                    <a:pt x="9" y="44"/>
                    <a:pt x="9" y="44"/>
                    <a:pt x="9" y="43"/>
                  </a:cubicBezTo>
                  <a:cubicBezTo>
                    <a:pt x="8" y="42"/>
                    <a:pt x="8" y="41"/>
                    <a:pt x="8" y="40"/>
                  </a:cubicBezTo>
                  <a:cubicBezTo>
                    <a:pt x="8" y="39"/>
                    <a:pt x="8" y="38"/>
                    <a:pt x="9" y="37"/>
                  </a:cubicBezTo>
                  <a:cubicBezTo>
                    <a:pt x="9" y="36"/>
                    <a:pt x="9" y="36"/>
                    <a:pt x="9" y="36"/>
                  </a:cubicBezTo>
                  <a:cubicBezTo>
                    <a:pt x="9" y="35"/>
                    <a:pt x="10" y="34"/>
                    <a:pt x="10" y="33"/>
                  </a:cubicBezTo>
                  <a:cubicBezTo>
                    <a:pt x="10" y="33"/>
                    <a:pt x="10" y="33"/>
                    <a:pt x="10" y="33"/>
                  </a:cubicBezTo>
                  <a:cubicBezTo>
                    <a:pt x="11" y="32"/>
                    <a:pt x="12" y="31"/>
                    <a:pt x="13" y="30"/>
                  </a:cubicBezTo>
                  <a:cubicBezTo>
                    <a:pt x="13" y="30"/>
                    <a:pt x="13" y="30"/>
                    <a:pt x="13" y="30"/>
                  </a:cubicBezTo>
                  <a:cubicBezTo>
                    <a:pt x="14" y="30"/>
                    <a:pt x="15" y="29"/>
                    <a:pt x="16" y="29"/>
                  </a:cubicBezTo>
                  <a:cubicBezTo>
                    <a:pt x="17" y="28"/>
                    <a:pt x="19" y="28"/>
                    <a:pt x="20" y="28"/>
                  </a:cubicBezTo>
                  <a:cubicBezTo>
                    <a:pt x="21" y="28"/>
                    <a:pt x="23" y="28"/>
                    <a:pt x="24" y="29"/>
                  </a:cubicBezTo>
                  <a:cubicBezTo>
                    <a:pt x="25" y="29"/>
                    <a:pt x="26" y="30"/>
                    <a:pt x="27" y="30"/>
                  </a:cubicBezTo>
                  <a:cubicBezTo>
                    <a:pt x="27" y="30"/>
                    <a:pt x="27" y="30"/>
                    <a:pt x="27" y="30"/>
                  </a:cubicBezTo>
                  <a:cubicBezTo>
                    <a:pt x="28" y="31"/>
                    <a:pt x="29" y="32"/>
                    <a:pt x="30" y="33"/>
                  </a:cubicBezTo>
                  <a:cubicBezTo>
                    <a:pt x="30" y="33"/>
                    <a:pt x="30" y="33"/>
                    <a:pt x="30" y="33"/>
                  </a:cubicBezTo>
                  <a:cubicBezTo>
                    <a:pt x="30" y="34"/>
                    <a:pt x="31" y="35"/>
                    <a:pt x="31" y="36"/>
                  </a:cubicBezTo>
                  <a:cubicBezTo>
                    <a:pt x="31" y="36"/>
                    <a:pt x="31" y="36"/>
                    <a:pt x="31" y="37"/>
                  </a:cubicBezTo>
                  <a:cubicBezTo>
                    <a:pt x="32" y="38"/>
                    <a:pt x="32" y="39"/>
                    <a:pt x="32" y="40"/>
                  </a:cubicBezTo>
                  <a:cubicBezTo>
                    <a:pt x="32" y="41"/>
                    <a:pt x="32" y="42"/>
                    <a:pt x="31"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2" tIns="60941" rIns="121882" bIns="60941" numCol="1" anchor="t" anchorCtr="0" compatLnSpc="1">
              <a:prstTxWarp prst="textNoShape">
                <a:avLst/>
              </a:prstTxWarp>
            </a:bodyPr>
            <a:lstStyle/>
            <a:p>
              <a:endParaRPr lang="id-ID" sz="3199"/>
            </a:p>
          </p:txBody>
        </p:sp>
        <p:sp>
          <p:nvSpPr>
            <p:cNvPr id="23" name="PA_任意多边形 59">
              <a:extLst>
                <a:ext uri="{FF2B5EF4-FFF2-40B4-BE49-F238E27FC236}">
                  <a16:creationId xmlns:a16="http://schemas.microsoft.com/office/drawing/2014/main" id="{053DDDAC-502E-4E45-844F-54FF2BA26A30}"/>
                </a:ext>
              </a:extLst>
            </p:cNvPr>
            <p:cNvSpPr>
              <a:spLocks noEditPoints="1"/>
            </p:cNvSpPr>
            <p:nvPr>
              <p:custDataLst>
                <p:tags r:id="rId25"/>
              </p:custDataLst>
            </p:nvPr>
          </p:nvSpPr>
          <p:spPr bwMode="auto">
            <a:xfrm>
              <a:off x="4364038" y="2905126"/>
              <a:ext cx="150812" cy="482600"/>
            </a:xfrm>
            <a:custGeom>
              <a:avLst/>
              <a:gdLst>
                <a:gd name="T0" fmla="*/ 32 w 40"/>
                <a:gd name="T1" fmla="*/ 72 h 128"/>
                <a:gd name="T2" fmla="*/ 32 w 40"/>
                <a:gd name="T3" fmla="*/ 12 h 128"/>
                <a:gd name="T4" fmla="*/ 20 w 40"/>
                <a:gd name="T5" fmla="*/ 0 h 128"/>
                <a:gd name="T6" fmla="*/ 8 w 40"/>
                <a:gd name="T7" fmla="*/ 12 h 128"/>
                <a:gd name="T8" fmla="*/ 8 w 40"/>
                <a:gd name="T9" fmla="*/ 72 h 128"/>
                <a:gd name="T10" fmla="*/ 0 w 40"/>
                <a:gd name="T11" fmla="*/ 88 h 128"/>
                <a:gd name="T12" fmla="*/ 8 w 40"/>
                <a:gd name="T13" fmla="*/ 104 h 128"/>
                <a:gd name="T14" fmla="*/ 8 w 40"/>
                <a:gd name="T15" fmla="*/ 116 h 128"/>
                <a:gd name="T16" fmla="*/ 20 w 40"/>
                <a:gd name="T17" fmla="*/ 128 h 128"/>
                <a:gd name="T18" fmla="*/ 32 w 40"/>
                <a:gd name="T19" fmla="*/ 116 h 128"/>
                <a:gd name="T20" fmla="*/ 32 w 40"/>
                <a:gd name="T21" fmla="*/ 104 h 128"/>
                <a:gd name="T22" fmla="*/ 40 w 40"/>
                <a:gd name="T23" fmla="*/ 88 h 128"/>
                <a:gd name="T24" fmla="*/ 32 w 40"/>
                <a:gd name="T25" fmla="*/ 72 h 128"/>
                <a:gd name="T26" fmla="*/ 16 w 40"/>
                <a:gd name="T27" fmla="*/ 12 h 128"/>
                <a:gd name="T28" fmla="*/ 20 w 40"/>
                <a:gd name="T29" fmla="*/ 8 h 128"/>
                <a:gd name="T30" fmla="*/ 24 w 40"/>
                <a:gd name="T31" fmla="*/ 12 h 128"/>
                <a:gd name="T32" fmla="*/ 24 w 40"/>
                <a:gd name="T33" fmla="*/ 68 h 128"/>
                <a:gd name="T34" fmla="*/ 20 w 40"/>
                <a:gd name="T35" fmla="*/ 68 h 128"/>
                <a:gd name="T36" fmla="*/ 16 w 40"/>
                <a:gd name="T37" fmla="*/ 68 h 128"/>
                <a:gd name="T38" fmla="*/ 16 w 40"/>
                <a:gd name="T39" fmla="*/ 12 h 128"/>
                <a:gd name="T40" fmla="*/ 24 w 40"/>
                <a:gd name="T41" fmla="*/ 116 h 128"/>
                <a:gd name="T42" fmla="*/ 20 w 40"/>
                <a:gd name="T43" fmla="*/ 120 h 128"/>
                <a:gd name="T44" fmla="*/ 16 w 40"/>
                <a:gd name="T45" fmla="*/ 116 h 128"/>
                <a:gd name="T46" fmla="*/ 16 w 40"/>
                <a:gd name="T47" fmla="*/ 108 h 128"/>
                <a:gd name="T48" fmla="*/ 20 w 40"/>
                <a:gd name="T49" fmla="*/ 108 h 128"/>
                <a:gd name="T50" fmla="*/ 24 w 40"/>
                <a:gd name="T51" fmla="*/ 108 h 128"/>
                <a:gd name="T52" fmla="*/ 24 w 40"/>
                <a:gd name="T53" fmla="*/ 116 h 128"/>
                <a:gd name="T54" fmla="*/ 31 w 40"/>
                <a:gd name="T55" fmla="*/ 91 h 128"/>
                <a:gd name="T56" fmla="*/ 31 w 40"/>
                <a:gd name="T57" fmla="*/ 92 h 128"/>
                <a:gd name="T58" fmla="*/ 30 w 40"/>
                <a:gd name="T59" fmla="*/ 95 h 128"/>
                <a:gd name="T60" fmla="*/ 30 w 40"/>
                <a:gd name="T61" fmla="*/ 95 h 128"/>
                <a:gd name="T62" fmla="*/ 27 w 40"/>
                <a:gd name="T63" fmla="*/ 98 h 128"/>
                <a:gd name="T64" fmla="*/ 27 w 40"/>
                <a:gd name="T65" fmla="*/ 98 h 128"/>
                <a:gd name="T66" fmla="*/ 24 w 40"/>
                <a:gd name="T67" fmla="*/ 99 h 128"/>
                <a:gd name="T68" fmla="*/ 20 w 40"/>
                <a:gd name="T69" fmla="*/ 100 h 128"/>
                <a:gd name="T70" fmla="*/ 16 w 40"/>
                <a:gd name="T71" fmla="*/ 99 h 128"/>
                <a:gd name="T72" fmla="*/ 13 w 40"/>
                <a:gd name="T73" fmla="*/ 98 h 128"/>
                <a:gd name="T74" fmla="*/ 13 w 40"/>
                <a:gd name="T75" fmla="*/ 98 h 128"/>
                <a:gd name="T76" fmla="*/ 10 w 40"/>
                <a:gd name="T77" fmla="*/ 95 h 128"/>
                <a:gd name="T78" fmla="*/ 10 w 40"/>
                <a:gd name="T79" fmla="*/ 95 h 128"/>
                <a:gd name="T80" fmla="*/ 9 w 40"/>
                <a:gd name="T81" fmla="*/ 92 h 128"/>
                <a:gd name="T82" fmla="*/ 9 w 40"/>
                <a:gd name="T83" fmla="*/ 91 h 128"/>
                <a:gd name="T84" fmla="*/ 8 w 40"/>
                <a:gd name="T85" fmla="*/ 88 h 128"/>
                <a:gd name="T86" fmla="*/ 9 w 40"/>
                <a:gd name="T87" fmla="*/ 85 h 128"/>
                <a:gd name="T88" fmla="*/ 9 w 40"/>
                <a:gd name="T89" fmla="*/ 84 h 128"/>
                <a:gd name="T90" fmla="*/ 10 w 40"/>
                <a:gd name="T91" fmla="*/ 81 h 128"/>
                <a:gd name="T92" fmla="*/ 10 w 40"/>
                <a:gd name="T93" fmla="*/ 81 h 128"/>
                <a:gd name="T94" fmla="*/ 13 w 40"/>
                <a:gd name="T95" fmla="*/ 78 h 128"/>
                <a:gd name="T96" fmla="*/ 13 w 40"/>
                <a:gd name="T97" fmla="*/ 78 h 128"/>
                <a:gd name="T98" fmla="*/ 16 w 40"/>
                <a:gd name="T99" fmla="*/ 77 h 128"/>
                <a:gd name="T100" fmla="*/ 20 w 40"/>
                <a:gd name="T101" fmla="*/ 76 h 128"/>
                <a:gd name="T102" fmla="*/ 24 w 40"/>
                <a:gd name="T103" fmla="*/ 77 h 128"/>
                <a:gd name="T104" fmla="*/ 27 w 40"/>
                <a:gd name="T105" fmla="*/ 78 h 128"/>
                <a:gd name="T106" fmla="*/ 27 w 40"/>
                <a:gd name="T107" fmla="*/ 78 h 128"/>
                <a:gd name="T108" fmla="*/ 30 w 40"/>
                <a:gd name="T109" fmla="*/ 81 h 128"/>
                <a:gd name="T110" fmla="*/ 30 w 40"/>
                <a:gd name="T111" fmla="*/ 81 h 128"/>
                <a:gd name="T112" fmla="*/ 31 w 40"/>
                <a:gd name="T113" fmla="*/ 84 h 128"/>
                <a:gd name="T114" fmla="*/ 31 w 40"/>
                <a:gd name="T115" fmla="*/ 85 h 128"/>
                <a:gd name="T116" fmla="*/ 32 w 40"/>
                <a:gd name="T117" fmla="*/ 88 h 128"/>
                <a:gd name="T118" fmla="*/ 31 w 40"/>
                <a:gd name="T119" fmla="*/ 91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 h="128">
                  <a:moveTo>
                    <a:pt x="32" y="72"/>
                  </a:moveTo>
                  <a:cubicBezTo>
                    <a:pt x="32" y="12"/>
                    <a:pt x="32" y="12"/>
                    <a:pt x="32" y="12"/>
                  </a:cubicBezTo>
                  <a:cubicBezTo>
                    <a:pt x="32" y="5"/>
                    <a:pt x="27" y="0"/>
                    <a:pt x="20" y="0"/>
                  </a:cubicBezTo>
                  <a:cubicBezTo>
                    <a:pt x="13" y="0"/>
                    <a:pt x="8" y="5"/>
                    <a:pt x="8" y="12"/>
                  </a:cubicBezTo>
                  <a:cubicBezTo>
                    <a:pt x="8" y="72"/>
                    <a:pt x="8" y="72"/>
                    <a:pt x="8" y="72"/>
                  </a:cubicBezTo>
                  <a:cubicBezTo>
                    <a:pt x="3" y="76"/>
                    <a:pt x="0" y="81"/>
                    <a:pt x="0" y="88"/>
                  </a:cubicBezTo>
                  <a:cubicBezTo>
                    <a:pt x="0" y="95"/>
                    <a:pt x="3" y="100"/>
                    <a:pt x="8" y="104"/>
                  </a:cubicBezTo>
                  <a:cubicBezTo>
                    <a:pt x="8" y="116"/>
                    <a:pt x="8" y="116"/>
                    <a:pt x="8" y="116"/>
                  </a:cubicBezTo>
                  <a:cubicBezTo>
                    <a:pt x="8" y="123"/>
                    <a:pt x="13" y="128"/>
                    <a:pt x="20" y="128"/>
                  </a:cubicBezTo>
                  <a:cubicBezTo>
                    <a:pt x="27" y="128"/>
                    <a:pt x="32" y="123"/>
                    <a:pt x="32" y="116"/>
                  </a:cubicBezTo>
                  <a:cubicBezTo>
                    <a:pt x="32" y="104"/>
                    <a:pt x="32" y="104"/>
                    <a:pt x="32" y="104"/>
                  </a:cubicBezTo>
                  <a:cubicBezTo>
                    <a:pt x="37" y="100"/>
                    <a:pt x="40" y="95"/>
                    <a:pt x="40" y="88"/>
                  </a:cubicBezTo>
                  <a:cubicBezTo>
                    <a:pt x="40" y="81"/>
                    <a:pt x="37" y="76"/>
                    <a:pt x="32" y="72"/>
                  </a:cubicBezTo>
                  <a:close/>
                  <a:moveTo>
                    <a:pt x="16" y="12"/>
                  </a:moveTo>
                  <a:cubicBezTo>
                    <a:pt x="16" y="10"/>
                    <a:pt x="18" y="8"/>
                    <a:pt x="20" y="8"/>
                  </a:cubicBezTo>
                  <a:cubicBezTo>
                    <a:pt x="22" y="8"/>
                    <a:pt x="24" y="10"/>
                    <a:pt x="24" y="12"/>
                  </a:cubicBezTo>
                  <a:cubicBezTo>
                    <a:pt x="24" y="68"/>
                    <a:pt x="24" y="68"/>
                    <a:pt x="24" y="68"/>
                  </a:cubicBezTo>
                  <a:cubicBezTo>
                    <a:pt x="23" y="68"/>
                    <a:pt x="21" y="68"/>
                    <a:pt x="20" y="68"/>
                  </a:cubicBezTo>
                  <a:cubicBezTo>
                    <a:pt x="19" y="68"/>
                    <a:pt x="17" y="68"/>
                    <a:pt x="16" y="68"/>
                  </a:cubicBezTo>
                  <a:lnTo>
                    <a:pt x="16" y="12"/>
                  </a:lnTo>
                  <a:close/>
                  <a:moveTo>
                    <a:pt x="24" y="116"/>
                  </a:moveTo>
                  <a:cubicBezTo>
                    <a:pt x="24" y="118"/>
                    <a:pt x="22" y="120"/>
                    <a:pt x="20" y="120"/>
                  </a:cubicBezTo>
                  <a:cubicBezTo>
                    <a:pt x="18" y="120"/>
                    <a:pt x="16" y="118"/>
                    <a:pt x="16" y="116"/>
                  </a:cubicBezTo>
                  <a:cubicBezTo>
                    <a:pt x="16" y="108"/>
                    <a:pt x="16" y="108"/>
                    <a:pt x="16" y="108"/>
                  </a:cubicBezTo>
                  <a:cubicBezTo>
                    <a:pt x="17" y="108"/>
                    <a:pt x="19" y="108"/>
                    <a:pt x="20" y="108"/>
                  </a:cubicBezTo>
                  <a:cubicBezTo>
                    <a:pt x="21" y="108"/>
                    <a:pt x="23" y="108"/>
                    <a:pt x="24" y="108"/>
                  </a:cubicBezTo>
                  <a:lnTo>
                    <a:pt x="24" y="116"/>
                  </a:lnTo>
                  <a:close/>
                  <a:moveTo>
                    <a:pt x="31" y="91"/>
                  </a:moveTo>
                  <a:cubicBezTo>
                    <a:pt x="31" y="92"/>
                    <a:pt x="31" y="92"/>
                    <a:pt x="31" y="92"/>
                  </a:cubicBezTo>
                  <a:cubicBezTo>
                    <a:pt x="31" y="93"/>
                    <a:pt x="30" y="94"/>
                    <a:pt x="30" y="95"/>
                  </a:cubicBezTo>
                  <a:cubicBezTo>
                    <a:pt x="30" y="95"/>
                    <a:pt x="30" y="95"/>
                    <a:pt x="30" y="95"/>
                  </a:cubicBezTo>
                  <a:cubicBezTo>
                    <a:pt x="29" y="96"/>
                    <a:pt x="28" y="97"/>
                    <a:pt x="27" y="98"/>
                  </a:cubicBezTo>
                  <a:cubicBezTo>
                    <a:pt x="27" y="98"/>
                    <a:pt x="27" y="98"/>
                    <a:pt x="27" y="98"/>
                  </a:cubicBezTo>
                  <a:cubicBezTo>
                    <a:pt x="26" y="98"/>
                    <a:pt x="25" y="99"/>
                    <a:pt x="24" y="99"/>
                  </a:cubicBezTo>
                  <a:cubicBezTo>
                    <a:pt x="23" y="100"/>
                    <a:pt x="21" y="100"/>
                    <a:pt x="20" y="100"/>
                  </a:cubicBezTo>
                  <a:cubicBezTo>
                    <a:pt x="19" y="100"/>
                    <a:pt x="17" y="100"/>
                    <a:pt x="16" y="99"/>
                  </a:cubicBezTo>
                  <a:cubicBezTo>
                    <a:pt x="15" y="99"/>
                    <a:pt x="14" y="98"/>
                    <a:pt x="13" y="98"/>
                  </a:cubicBezTo>
                  <a:cubicBezTo>
                    <a:pt x="13" y="98"/>
                    <a:pt x="13" y="98"/>
                    <a:pt x="13" y="98"/>
                  </a:cubicBezTo>
                  <a:cubicBezTo>
                    <a:pt x="12" y="97"/>
                    <a:pt x="11" y="96"/>
                    <a:pt x="10" y="95"/>
                  </a:cubicBezTo>
                  <a:cubicBezTo>
                    <a:pt x="10" y="95"/>
                    <a:pt x="10" y="95"/>
                    <a:pt x="10" y="95"/>
                  </a:cubicBezTo>
                  <a:cubicBezTo>
                    <a:pt x="10" y="94"/>
                    <a:pt x="9" y="93"/>
                    <a:pt x="9" y="92"/>
                  </a:cubicBezTo>
                  <a:cubicBezTo>
                    <a:pt x="9" y="92"/>
                    <a:pt x="9" y="92"/>
                    <a:pt x="9" y="91"/>
                  </a:cubicBezTo>
                  <a:cubicBezTo>
                    <a:pt x="8" y="90"/>
                    <a:pt x="8" y="89"/>
                    <a:pt x="8" y="88"/>
                  </a:cubicBezTo>
                  <a:cubicBezTo>
                    <a:pt x="8" y="87"/>
                    <a:pt x="8" y="86"/>
                    <a:pt x="9" y="85"/>
                  </a:cubicBezTo>
                  <a:cubicBezTo>
                    <a:pt x="9" y="84"/>
                    <a:pt x="9" y="84"/>
                    <a:pt x="9" y="84"/>
                  </a:cubicBezTo>
                  <a:cubicBezTo>
                    <a:pt x="9" y="83"/>
                    <a:pt x="10" y="82"/>
                    <a:pt x="10" y="81"/>
                  </a:cubicBezTo>
                  <a:cubicBezTo>
                    <a:pt x="10" y="81"/>
                    <a:pt x="10" y="81"/>
                    <a:pt x="10" y="81"/>
                  </a:cubicBezTo>
                  <a:cubicBezTo>
                    <a:pt x="11" y="80"/>
                    <a:pt x="12" y="79"/>
                    <a:pt x="13" y="78"/>
                  </a:cubicBezTo>
                  <a:cubicBezTo>
                    <a:pt x="13" y="78"/>
                    <a:pt x="13" y="78"/>
                    <a:pt x="13" y="78"/>
                  </a:cubicBezTo>
                  <a:cubicBezTo>
                    <a:pt x="14" y="78"/>
                    <a:pt x="15" y="77"/>
                    <a:pt x="16" y="77"/>
                  </a:cubicBezTo>
                  <a:cubicBezTo>
                    <a:pt x="17" y="76"/>
                    <a:pt x="19" y="76"/>
                    <a:pt x="20" y="76"/>
                  </a:cubicBezTo>
                  <a:cubicBezTo>
                    <a:pt x="21" y="76"/>
                    <a:pt x="23" y="76"/>
                    <a:pt x="24" y="77"/>
                  </a:cubicBezTo>
                  <a:cubicBezTo>
                    <a:pt x="25" y="77"/>
                    <a:pt x="26" y="78"/>
                    <a:pt x="27" y="78"/>
                  </a:cubicBezTo>
                  <a:cubicBezTo>
                    <a:pt x="27" y="78"/>
                    <a:pt x="27" y="78"/>
                    <a:pt x="27" y="78"/>
                  </a:cubicBezTo>
                  <a:cubicBezTo>
                    <a:pt x="28" y="79"/>
                    <a:pt x="29" y="80"/>
                    <a:pt x="30" y="81"/>
                  </a:cubicBezTo>
                  <a:cubicBezTo>
                    <a:pt x="30" y="81"/>
                    <a:pt x="30" y="81"/>
                    <a:pt x="30" y="81"/>
                  </a:cubicBezTo>
                  <a:cubicBezTo>
                    <a:pt x="30" y="82"/>
                    <a:pt x="31" y="83"/>
                    <a:pt x="31" y="84"/>
                  </a:cubicBezTo>
                  <a:cubicBezTo>
                    <a:pt x="31" y="84"/>
                    <a:pt x="31" y="84"/>
                    <a:pt x="31" y="85"/>
                  </a:cubicBezTo>
                  <a:cubicBezTo>
                    <a:pt x="32" y="86"/>
                    <a:pt x="32" y="87"/>
                    <a:pt x="32" y="88"/>
                  </a:cubicBezTo>
                  <a:cubicBezTo>
                    <a:pt x="32" y="89"/>
                    <a:pt x="32" y="90"/>
                    <a:pt x="31" y="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2" tIns="60941" rIns="121882" bIns="60941" numCol="1" anchor="t" anchorCtr="0" compatLnSpc="1">
              <a:prstTxWarp prst="textNoShape">
                <a:avLst/>
              </a:prstTxWarp>
            </a:bodyPr>
            <a:lstStyle/>
            <a:p>
              <a:endParaRPr lang="id-ID" sz="3199"/>
            </a:p>
          </p:txBody>
        </p:sp>
      </p:grpSp>
      <p:cxnSp>
        <p:nvCxnSpPr>
          <p:cNvPr id="24" name="PA_直接连接符 43">
            <a:extLst>
              <a:ext uri="{FF2B5EF4-FFF2-40B4-BE49-F238E27FC236}">
                <a16:creationId xmlns:a16="http://schemas.microsoft.com/office/drawing/2014/main" id="{520B5542-6977-421F-8866-87EC577A4276}"/>
              </a:ext>
            </a:extLst>
          </p:cNvPr>
          <p:cNvCxnSpPr/>
          <p:nvPr>
            <p:custDataLst>
              <p:tags r:id="rId15"/>
            </p:custDataLst>
          </p:nvPr>
        </p:nvCxnSpPr>
        <p:spPr>
          <a:xfrm flipH="1" flipV="1">
            <a:off x="5975295" y="3115414"/>
            <a:ext cx="214896" cy="784353"/>
          </a:xfrm>
          <a:prstGeom prst="line">
            <a:avLst/>
          </a:prstGeom>
          <a:ln w="9525" cap="flat" cmpd="sng" algn="ctr">
            <a:solidFill>
              <a:srgbClr val="FF9900"/>
            </a:solidFill>
            <a:prstDash val="solid"/>
            <a:round/>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25" name="PA_文本框 45">
            <a:extLst>
              <a:ext uri="{FF2B5EF4-FFF2-40B4-BE49-F238E27FC236}">
                <a16:creationId xmlns:a16="http://schemas.microsoft.com/office/drawing/2014/main" id="{E65CCB42-5B21-485E-B8E0-E33001BCD7E5}"/>
              </a:ext>
            </a:extLst>
          </p:cNvPr>
          <p:cNvSpPr txBox="1"/>
          <p:nvPr>
            <p:custDataLst>
              <p:tags r:id="rId16"/>
            </p:custDataLst>
          </p:nvPr>
        </p:nvSpPr>
        <p:spPr>
          <a:xfrm>
            <a:off x="5975321" y="2207405"/>
            <a:ext cx="1826084" cy="338398"/>
          </a:xfrm>
          <a:prstGeom prst="rect">
            <a:avLst/>
          </a:prstGeom>
          <a:noFill/>
        </p:spPr>
        <p:txBody>
          <a:bodyPr wrap="none" lIns="91412" tIns="45706" rIns="91412" bIns="45706" rtlCol="0">
            <a:spAutoFit/>
          </a:bodyPr>
          <a:lstStyle/>
          <a:p>
            <a:pPr defTabSz="914080">
              <a:defRPr/>
            </a:pPr>
            <a:r>
              <a:rPr lang="zh-CN" altLang="en-US" sz="1599" dirty="0">
                <a:solidFill>
                  <a:srgbClr val="7F7F7F"/>
                </a:solidFill>
                <a:latin typeface="微软雅黑" panose="020B0503020204020204" pitchFamily="34" charset="-122"/>
                <a:ea typeface="微软雅黑" panose="020B0503020204020204" pitchFamily="34" charset="-122"/>
              </a:rPr>
              <a:t>业务逻辑编码规则</a:t>
            </a:r>
            <a:endParaRPr lang="en-US" altLang="zh-CN" sz="1599" dirty="0">
              <a:solidFill>
                <a:srgbClr val="7F7F7F"/>
              </a:solidFill>
              <a:latin typeface="微软雅黑" panose="020B0503020204020204" pitchFamily="34" charset="-122"/>
              <a:ea typeface="微软雅黑" panose="020B0503020204020204" pitchFamily="34" charset="-122"/>
            </a:endParaRPr>
          </a:p>
        </p:txBody>
      </p:sp>
      <p:sp>
        <p:nvSpPr>
          <p:cNvPr id="27" name="PA_任意多边形 34">
            <a:extLst>
              <a:ext uri="{FF2B5EF4-FFF2-40B4-BE49-F238E27FC236}">
                <a16:creationId xmlns:a16="http://schemas.microsoft.com/office/drawing/2014/main" id="{017D9A5B-22D6-4D2E-A997-F609F63B1BA5}"/>
              </a:ext>
            </a:extLst>
          </p:cNvPr>
          <p:cNvSpPr>
            <a:spLocks noEditPoints="1"/>
          </p:cNvSpPr>
          <p:nvPr>
            <p:custDataLst>
              <p:tags r:id="rId17"/>
            </p:custDataLst>
          </p:nvPr>
        </p:nvSpPr>
        <p:spPr bwMode="auto">
          <a:xfrm>
            <a:off x="5349836" y="2312575"/>
            <a:ext cx="645225" cy="626867"/>
          </a:xfrm>
          <a:custGeom>
            <a:avLst/>
            <a:gdLst>
              <a:gd name="T0" fmla="*/ 94 w 132"/>
              <a:gd name="T1" fmla="*/ 0 h 128"/>
              <a:gd name="T2" fmla="*/ 56 w 132"/>
              <a:gd name="T3" fmla="*/ 27 h 128"/>
              <a:gd name="T4" fmla="*/ 55 w 132"/>
              <a:gd name="T5" fmla="*/ 27 h 128"/>
              <a:gd name="T6" fmla="*/ 14 w 132"/>
              <a:gd name="T7" fmla="*/ 69 h 128"/>
              <a:gd name="T8" fmla="*/ 1 w 132"/>
              <a:gd name="T9" fmla="*/ 110 h 128"/>
              <a:gd name="T10" fmla="*/ 14 w 132"/>
              <a:gd name="T11" fmla="*/ 128 h 128"/>
              <a:gd name="T12" fmla="*/ 53 w 132"/>
              <a:gd name="T13" fmla="*/ 118 h 128"/>
              <a:gd name="T14" fmla="*/ 120 w 132"/>
              <a:gd name="T15" fmla="*/ 53 h 128"/>
              <a:gd name="T16" fmla="*/ 64 w 132"/>
              <a:gd name="T17" fmla="*/ 95 h 128"/>
              <a:gd name="T18" fmla="*/ 99 w 132"/>
              <a:gd name="T19" fmla="*/ 47 h 128"/>
              <a:gd name="T20" fmla="*/ 95 w 132"/>
              <a:gd name="T21" fmla="*/ 67 h 128"/>
              <a:gd name="T22" fmla="*/ 64 w 132"/>
              <a:gd name="T23" fmla="*/ 98 h 128"/>
              <a:gd name="T24" fmla="*/ 59 w 132"/>
              <a:gd name="T25" fmla="*/ 81 h 128"/>
              <a:gd name="T26" fmla="*/ 46 w 132"/>
              <a:gd name="T27" fmla="*/ 68 h 128"/>
              <a:gd name="T28" fmla="*/ 92 w 132"/>
              <a:gd name="T29" fmla="*/ 36 h 128"/>
              <a:gd name="T30" fmla="*/ 59 w 132"/>
              <a:gd name="T31" fmla="*/ 81 h 128"/>
              <a:gd name="T32" fmla="*/ 30 w 132"/>
              <a:gd name="T33" fmla="*/ 64 h 128"/>
              <a:gd name="T34" fmla="*/ 80 w 132"/>
              <a:gd name="T35" fmla="*/ 29 h 128"/>
              <a:gd name="T36" fmla="*/ 17 w 132"/>
              <a:gd name="T37" fmla="*/ 119 h 128"/>
              <a:gd name="T38" fmla="*/ 8 w 132"/>
              <a:gd name="T39" fmla="*/ 114 h 128"/>
              <a:gd name="T40" fmla="*/ 13 w 132"/>
              <a:gd name="T41" fmla="*/ 96 h 128"/>
              <a:gd name="T42" fmla="*/ 32 w 132"/>
              <a:gd name="T43" fmla="*/ 116 h 128"/>
              <a:gd name="T44" fmla="*/ 35 w 132"/>
              <a:gd name="T45" fmla="*/ 115 h 128"/>
              <a:gd name="T46" fmla="*/ 14 w 132"/>
              <a:gd name="T47" fmla="*/ 92 h 128"/>
              <a:gd name="T48" fmla="*/ 19 w 132"/>
              <a:gd name="T49" fmla="*/ 75 h 128"/>
              <a:gd name="T50" fmla="*/ 52 w 132"/>
              <a:gd name="T51" fmla="*/ 110 h 128"/>
              <a:gd name="T52" fmla="*/ 35 w 132"/>
              <a:gd name="T53" fmla="*/ 115 h 128"/>
              <a:gd name="T54" fmla="*/ 108 w 132"/>
              <a:gd name="T55" fmla="*/ 54 h 128"/>
              <a:gd name="T56" fmla="*/ 98 w 132"/>
              <a:gd name="T57" fmla="*/ 30 h 128"/>
              <a:gd name="T58" fmla="*/ 81 w 132"/>
              <a:gd name="T59" fmla="*/ 13 h 128"/>
              <a:gd name="T60" fmla="*/ 112 w 132"/>
              <a:gd name="T61" fmla="*/ 16 h 128"/>
              <a:gd name="T62" fmla="*/ 115 w 132"/>
              <a:gd name="T63" fmla="*/ 4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2" h="128">
                <a:moveTo>
                  <a:pt x="118" y="10"/>
                </a:moveTo>
                <a:cubicBezTo>
                  <a:pt x="111" y="4"/>
                  <a:pt x="102" y="0"/>
                  <a:pt x="94" y="0"/>
                </a:cubicBezTo>
                <a:cubicBezTo>
                  <a:pt x="87" y="0"/>
                  <a:pt x="80" y="3"/>
                  <a:pt x="75" y="8"/>
                </a:cubicBezTo>
                <a:cubicBezTo>
                  <a:pt x="56" y="27"/>
                  <a:pt x="56" y="27"/>
                  <a:pt x="56" y="27"/>
                </a:cubicBezTo>
                <a:cubicBezTo>
                  <a:pt x="56" y="27"/>
                  <a:pt x="56" y="27"/>
                  <a:pt x="55" y="27"/>
                </a:cubicBezTo>
                <a:cubicBezTo>
                  <a:pt x="55" y="27"/>
                  <a:pt x="55" y="27"/>
                  <a:pt x="55" y="27"/>
                </a:cubicBezTo>
                <a:cubicBezTo>
                  <a:pt x="55" y="27"/>
                  <a:pt x="55" y="27"/>
                  <a:pt x="55" y="27"/>
                </a:cubicBezTo>
                <a:cubicBezTo>
                  <a:pt x="14" y="69"/>
                  <a:pt x="14" y="69"/>
                  <a:pt x="14" y="69"/>
                </a:cubicBezTo>
                <a:cubicBezTo>
                  <a:pt x="12" y="71"/>
                  <a:pt x="11" y="73"/>
                  <a:pt x="10" y="76"/>
                </a:cubicBezTo>
                <a:cubicBezTo>
                  <a:pt x="1" y="110"/>
                  <a:pt x="1" y="110"/>
                  <a:pt x="1" y="110"/>
                </a:cubicBezTo>
                <a:cubicBezTo>
                  <a:pt x="1" y="110"/>
                  <a:pt x="0" y="113"/>
                  <a:pt x="0" y="114"/>
                </a:cubicBezTo>
                <a:cubicBezTo>
                  <a:pt x="0" y="122"/>
                  <a:pt x="6" y="128"/>
                  <a:pt x="14" y="128"/>
                </a:cubicBezTo>
                <a:cubicBezTo>
                  <a:pt x="16" y="128"/>
                  <a:pt x="19" y="127"/>
                  <a:pt x="19" y="127"/>
                </a:cubicBezTo>
                <a:cubicBezTo>
                  <a:pt x="53" y="118"/>
                  <a:pt x="53" y="118"/>
                  <a:pt x="53" y="118"/>
                </a:cubicBezTo>
                <a:cubicBezTo>
                  <a:pt x="55" y="118"/>
                  <a:pt x="57" y="116"/>
                  <a:pt x="59" y="114"/>
                </a:cubicBezTo>
                <a:cubicBezTo>
                  <a:pt x="120" y="53"/>
                  <a:pt x="120" y="53"/>
                  <a:pt x="120" y="53"/>
                </a:cubicBezTo>
                <a:cubicBezTo>
                  <a:pt x="132" y="42"/>
                  <a:pt x="130" y="23"/>
                  <a:pt x="118" y="10"/>
                </a:cubicBezTo>
                <a:close/>
                <a:moveTo>
                  <a:pt x="64" y="95"/>
                </a:moveTo>
                <a:cubicBezTo>
                  <a:pt x="64" y="92"/>
                  <a:pt x="63" y="88"/>
                  <a:pt x="61" y="85"/>
                </a:cubicBezTo>
                <a:cubicBezTo>
                  <a:pt x="99" y="47"/>
                  <a:pt x="99" y="47"/>
                  <a:pt x="99" y="47"/>
                </a:cubicBezTo>
                <a:cubicBezTo>
                  <a:pt x="101" y="54"/>
                  <a:pt x="100" y="62"/>
                  <a:pt x="95" y="67"/>
                </a:cubicBezTo>
                <a:cubicBezTo>
                  <a:pt x="95" y="67"/>
                  <a:pt x="95" y="67"/>
                  <a:pt x="95" y="67"/>
                </a:cubicBezTo>
                <a:cubicBezTo>
                  <a:pt x="95" y="67"/>
                  <a:pt x="95" y="67"/>
                  <a:pt x="95" y="67"/>
                </a:cubicBezTo>
                <a:cubicBezTo>
                  <a:pt x="64" y="98"/>
                  <a:pt x="64" y="98"/>
                  <a:pt x="64" y="98"/>
                </a:cubicBezTo>
                <a:cubicBezTo>
                  <a:pt x="64" y="97"/>
                  <a:pt x="64" y="96"/>
                  <a:pt x="64" y="95"/>
                </a:cubicBezTo>
                <a:close/>
                <a:moveTo>
                  <a:pt x="59" y="81"/>
                </a:moveTo>
                <a:cubicBezTo>
                  <a:pt x="58" y="79"/>
                  <a:pt x="56" y="76"/>
                  <a:pt x="54" y="74"/>
                </a:cubicBezTo>
                <a:cubicBezTo>
                  <a:pt x="51" y="72"/>
                  <a:pt x="49" y="70"/>
                  <a:pt x="46" y="68"/>
                </a:cubicBezTo>
                <a:cubicBezTo>
                  <a:pt x="84" y="30"/>
                  <a:pt x="84" y="30"/>
                  <a:pt x="84" y="30"/>
                </a:cubicBezTo>
                <a:cubicBezTo>
                  <a:pt x="87" y="31"/>
                  <a:pt x="90" y="33"/>
                  <a:pt x="92" y="36"/>
                </a:cubicBezTo>
                <a:cubicBezTo>
                  <a:pt x="94" y="38"/>
                  <a:pt x="96" y="40"/>
                  <a:pt x="97" y="43"/>
                </a:cubicBezTo>
                <a:lnTo>
                  <a:pt x="59" y="81"/>
                </a:lnTo>
                <a:close/>
                <a:moveTo>
                  <a:pt x="42" y="66"/>
                </a:moveTo>
                <a:cubicBezTo>
                  <a:pt x="38" y="65"/>
                  <a:pt x="34" y="64"/>
                  <a:pt x="30" y="64"/>
                </a:cubicBezTo>
                <a:cubicBezTo>
                  <a:pt x="61" y="33"/>
                  <a:pt x="61" y="33"/>
                  <a:pt x="61" y="33"/>
                </a:cubicBezTo>
                <a:cubicBezTo>
                  <a:pt x="66" y="28"/>
                  <a:pt x="73" y="27"/>
                  <a:pt x="80" y="29"/>
                </a:cubicBezTo>
                <a:lnTo>
                  <a:pt x="42" y="66"/>
                </a:lnTo>
                <a:close/>
                <a:moveTo>
                  <a:pt x="17" y="119"/>
                </a:moveTo>
                <a:cubicBezTo>
                  <a:pt x="16" y="120"/>
                  <a:pt x="15" y="120"/>
                  <a:pt x="14" y="120"/>
                </a:cubicBezTo>
                <a:cubicBezTo>
                  <a:pt x="11" y="120"/>
                  <a:pt x="8" y="117"/>
                  <a:pt x="8" y="114"/>
                </a:cubicBezTo>
                <a:cubicBezTo>
                  <a:pt x="8" y="113"/>
                  <a:pt x="8" y="112"/>
                  <a:pt x="8" y="112"/>
                </a:cubicBezTo>
                <a:cubicBezTo>
                  <a:pt x="13" y="96"/>
                  <a:pt x="13" y="96"/>
                  <a:pt x="13" y="96"/>
                </a:cubicBezTo>
                <a:cubicBezTo>
                  <a:pt x="17" y="96"/>
                  <a:pt x="22" y="98"/>
                  <a:pt x="26" y="102"/>
                </a:cubicBezTo>
                <a:cubicBezTo>
                  <a:pt x="30" y="106"/>
                  <a:pt x="32" y="111"/>
                  <a:pt x="32" y="116"/>
                </a:cubicBezTo>
                <a:lnTo>
                  <a:pt x="17" y="119"/>
                </a:lnTo>
                <a:close/>
                <a:moveTo>
                  <a:pt x="35" y="115"/>
                </a:moveTo>
                <a:cubicBezTo>
                  <a:pt x="35" y="109"/>
                  <a:pt x="33" y="104"/>
                  <a:pt x="29" y="99"/>
                </a:cubicBezTo>
                <a:cubicBezTo>
                  <a:pt x="25" y="95"/>
                  <a:pt x="19" y="93"/>
                  <a:pt x="14" y="92"/>
                </a:cubicBezTo>
                <a:cubicBezTo>
                  <a:pt x="18" y="78"/>
                  <a:pt x="18" y="78"/>
                  <a:pt x="18" y="78"/>
                </a:cubicBezTo>
                <a:cubicBezTo>
                  <a:pt x="18" y="77"/>
                  <a:pt x="19" y="76"/>
                  <a:pt x="19" y="75"/>
                </a:cubicBezTo>
                <a:cubicBezTo>
                  <a:pt x="27" y="69"/>
                  <a:pt x="40" y="71"/>
                  <a:pt x="48" y="80"/>
                </a:cubicBezTo>
                <a:cubicBezTo>
                  <a:pt x="57" y="89"/>
                  <a:pt x="59" y="102"/>
                  <a:pt x="52" y="110"/>
                </a:cubicBezTo>
                <a:cubicBezTo>
                  <a:pt x="51" y="110"/>
                  <a:pt x="51" y="111"/>
                  <a:pt x="50" y="111"/>
                </a:cubicBezTo>
                <a:lnTo>
                  <a:pt x="35" y="115"/>
                </a:lnTo>
                <a:close/>
                <a:moveTo>
                  <a:pt x="115" y="47"/>
                </a:moveTo>
                <a:cubicBezTo>
                  <a:pt x="108" y="54"/>
                  <a:pt x="108" y="54"/>
                  <a:pt x="108" y="54"/>
                </a:cubicBezTo>
                <a:cubicBezTo>
                  <a:pt x="108" y="53"/>
                  <a:pt x="108" y="52"/>
                  <a:pt x="108" y="51"/>
                </a:cubicBezTo>
                <a:cubicBezTo>
                  <a:pt x="107" y="43"/>
                  <a:pt x="104" y="36"/>
                  <a:pt x="98" y="30"/>
                </a:cubicBezTo>
                <a:cubicBezTo>
                  <a:pt x="91" y="24"/>
                  <a:pt x="83" y="20"/>
                  <a:pt x="74" y="20"/>
                </a:cubicBezTo>
                <a:cubicBezTo>
                  <a:pt x="81" y="13"/>
                  <a:pt x="81" y="13"/>
                  <a:pt x="81" y="13"/>
                </a:cubicBezTo>
                <a:cubicBezTo>
                  <a:pt x="84" y="10"/>
                  <a:pt x="89" y="8"/>
                  <a:pt x="94" y="8"/>
                </a:cubicBezTo>
                <a:cubicBezTo>
                  <a:pt x="100" y="8"/>
                  <a:pt x="107" y="11"/>
                  <a:pt x="112" y="16"/>
                </a:cubicBezTo>
                <a:cubicBezTo>
                  <a:pt x="117" y="21"/>
                  <a:pt x="120" y="27"/>
                  <a:pt x="120" y="33"/>
                </a:cubicBezTo>
                <a:cubicBezTo>
                  <a:pt x="120" y="38"/>
                  <a:pt x="118" y="43"/>
                  <a:pt x="115" y="47"/>
                </a:cubicBezTo>
                <a:close/>
              </a:path>
            </a:pathLst>
          </a:custGeom>
          <a:solidFill>
            <a:srgbClr val="FF9900"/>
          </a:solidFill>
          <a:ln>
            <a:noFill/>
          </a:ln>
        </p:spPr>
        <p:txBody>
          <a:bodyPr vert="horz" wrap="square" lIns="91412" tIns="45706" rIns="91412" bIns="45706" numCol="1" anchor="t" anchorCtr="0" compatLnSpc="1">
            <a:prstTxWarp prst="textNoShape">
              <a:avLst/>
            </a:prstTxWarp>
          </a:bodyPr>
          <a:lstStyle/>
          <a:p>
            <a:endParaRPr lang="id-ID" sz="3199"/>
          </a:p>
        </p:txBody>
      </p:sp>
      <p:cxnSp>
        <p:nvCxnSpPr>
          <p:cNvPr id="28" name="PA_直接连接符 48">
            <a:extLst>
              <a:ext uri="{FF2B5EF4-FFF2-40B4-BE49-F238E27FC236}">
                <a16:creationId xmlns:a16="http://schemas.microsoft.com/office/drawing/2014/main" id="{336113EE-145D-4C91-AA12-05BAC5319EBB}"/>
              </a:ext>
            </a:extLst>
          </p:cNvPr>
          <p:cNvCxnSpPr/>
          <p:nvPr>
            <p:custDataLst>
              <p:tags r:id="rId18"/>
            </p:custDataLst>
          </p:nvPr>
        </p:nvCxnSpPr>
        <p:spPr>
          <a:xfrm flipV="1">
            <a:off x="9322486" y="2745304"/>
            <a:ext cx="0" cy="768485"/>
          </a:xfrm>
          <a:prstGeom prst="line">
            <a:avLst/>
          </a:prstGeom>
          <a:ln>
            <a:solidFill>
              <a:srgbClr val="01458E"/>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29" name="PA_文本框 49">
            <a:extLst>
              <a:ext uri="{FF2B5EF4-FFF2-40B4-BE49-F238E27FC236}">
                <a16:creationId xmlns:a16="http://schemas.microsoft.com/office/drawing/2014/main" id="{F6C6AF03-2F12-4997-8499-2493C933DBD3}"/>
              </a:ext>
            </a:extLst>
          </p:cNvPr>
          <p:cNvSpPr txBox="1"/>
          <p:nvPr>
            <p:custDataLst>
              <p:tags r:id="rId19"/>
            </p:custDataLst>
          </p:nvPr>
        </p:nvSpPr>
        <p:spPr>
          <a:xfrm>
            <a:off x="9352018" y="3668934"/>
            <a:ext cx="1210531" cy="338398"/>
          </a:xfrm>
          <a:prstGeom prst="rect">
            <a:avLst/>
          </a:prstGeom>
          <a:noFill/>
        </p:spPr>
        <p:txBody>
          <a:bodyPr wrap="none" lIns="91412" tIns="45706" rIns="91412" bIns="45706" rtlCol="0">
            <a:spAutoFit/>
          </a:bodyPr>
          <a:lstStyle/>
          <a:p>
            <a:pPr defTabSz="914080">
              <a:defRPr/>
            </a:pPr>
            <a:r>
              <a:rPr lang="zh-CN" altLang="en-US" sz="1599" dirty="0">
                <a:solidFill>
                  <a:srgbClr val="7F7F7F"/>
                </a:solidFill>
                <a:latin typeface="微软雅黑" panose="020B0503020204020204" pitchFamily="34" charset="-122"/>
                <a:ea typeface="微软雅黑" panose="020B0503020204020204" pitchFamily="34" charset="-122"/>
              </a:rPr>
              <a:t>系统流程图</a:t>
            </a:r>
            <a:endParaRPr lang="en-US" altLang="zh-CN" sz="1599" dirty="0">
              <a:solidFill>
                <a:srgbClr val="7F7F7F"/>
              </a:solidFill>
              <a:latin typeface="微软雅黑" panose="020B0503020204020204" pitchFamily="34" charset="-122"/>
              <a:ea typeface="微软雅黑" panose="020B0503020204020204" pitchFamily="34" charset="-122"/>
            </a:endParaRPr>
          </a:p>
        </p:txBody>
      </p:sp>
      <p:grpSp>
        <p:nvGrpSpPr>
          <p:cNvPr id="31" name="PA_组合 51">
            <a:extLst>
              <a:ext uri="{FF2B5EF4-FFF2-40B4-BE49-F238E27FC236}">
                <a16:creationId xmlns:a16="http://schemas.microsoft.com/office/drawing/2014/main" id="{BD3AE280-FED6-47E9-A60F-A39F756305A2}"/>
              </a:ext>
            </a:extLst>
          </p:cNvPr>
          <p:cNvGrpSpPr/>
          <p:nvPr>
            <p:custDataLst>
              <p:tags r:id="rId20"/>
            </p:custDataLst>
          </p:nvPr>
        </p:nvGrpSpPr>
        <p:grpSpPr>
          <a:xfrm>
            <a:off x="8906720" y="3732184"/>
            <a:ext cx="460553" cy="673324"/>
            <a:chOff x="6258454" y="3849160"/>
            <a:chExt cx="330200" cy="482600"/>
          </a:xfrm>
          <a:solidFill>
            <a:srgbClr val="01458E"/>
          </a:solidFill>
        </p:grpSpPr>
        <p:sp>
          <p:nvSpPr>
            <p:cNvPr id="32" name="PA_任意多边形 35">
              <a:extLst>
                <a:ext uri="{FF2B5EF4-FFF2-40B4-BE49-F238E27FC236}">
                  <a16:creationId xmlns:a16="http://schemas.microsoft.com/office/drawing/2014/main" id="{78013BA5-152E-4095-9A7F-232594824709}"/>
                </a:ext>
              </a:extLst>
            </p:cNvPr>
            <p:cNvSpPr>
              <a:spLocks noEditPoints="1"/>
            </p:cNvSpPr>
            <p:nvPr>
              <p:custDataLst>
                <p:tags r:id="rId21"/>
              </p:custDataLst>
            </p:nvPr>
          </p:nvSpPr>
          <p:spPr bwMode="auto">
            <a:xfrm>
              <a:off x="6258454" y="3849160"/>
              <a:ext cx="330200" cy="482600"/>
            </a:xfrm>
            <a:custGeom>
              <a:avLst/>
              <a:gdLst>
                <a:gd name="T0" fmla="*/ 44 w 88"/>
                <a:gd name="T1" fmla="*/ 0 h 128"/>
                <a:gd name="T2" fmla="*/ 0 w 88"/>
                <a:gd name="T3" fmla="*/ 44 h 128"/>
                <a:gd name="T4" fmla="*/ 20 w 88"/>
                <a:gd name="T5" fmla="*/ 92 h 128"/>
                <a:gd name="T6" fmla="*/ 44 w 88"/>
                <a:gd name="T7" fmla="*/ 128 h 128"/>
                <a:gd name="T8" fmla="*/ 68 w 88"/>
                <a:gd name="T9" fmla="*/ 92 h 128"/>
                <a:gd name="T10" fmla="*/ 88 w 88"/>
                <a:gd name="T11" fmla="*/ 44 h 128"/>
                <a:gd name="T12" fmla="*/ 44 w 88"/>
                <a:gd name="T13" fmla="*/ 0 h 128"/>
                <a:gd name="T14" fmla="*/ 54 w 88"/>
                <a:gd name="T15" fmla="*/ 109 h 128"/>
                <a:gd name="T16" fmla="*/ 35 w 88"/>
                <a:gd name="T17" fmla="*/ 111 h 128"/>
                <a:gd name="T18" fmla="*/ 32 w 88"/>
                <a:gd name="T19" fmla="*/ 104 h 128"/>
                <a:gd name="T20" fmla="*/ 32 w 88"/>
                <a:gd name="T21" fmla="*/ 103 h 128"/>
                <a:gd name="T22" fmla="*/ 57 w 88"/>
                <a:gd name="T23" fmla="*/ 100 h 128"/>
                <a:gd name="T24" fmla="*/ 56 w 88"/>
                <a:gd name="T25" fmla="*/ 104 h 128"/>
                <a:gd name="T26" fmla="*/ 54 w 88"/>
                <a:gd name="T27" fmla="*/ 109 h 128"/>
                <a:gd name="T28" fmla="*/ 31 w 88"/>
                <a:gd name="T29" fmla="*/ 100 h 128"/>
                <a:gd name="T30" fmla="*/ 28 w 88"/>
                <a:gd name="T31" fmla="*/ 92 h 128"/>
                <a:gd name="T32" fmla="*/ 60 w 88"/>
                <a:gd name="T33" fmla="*/ 92 h 128"/>
                <a:gd name="T34" fmla="*/ 58 w 88"/>
                <a:gd name="T35" fmla="*/ 96 h 128"/>
                <a:gd name="T36" fmla="*/ 31 w 88"/>
                <a:gd name="T37" fmla="*/ 100 h 128"/>
                <a:gd name="T38" fmla="*/ 44 w 88"/>
                <a:gd name="T39" fmla="*/ 120 h 128"/>
                <a:gd name="T40" fmla="*/ 36 w 88"/>
                <a:gd name="T41" fmla="*/ 115 h 128"/>
                <a:gd name="T42" fmla="*/ 53 w 88"/>
                <a:gd name="T43" fmla="*/ 113 h 128"/>
                <a:gd name="T44" fmla="*/ 44 w 88"/>
                <a:gd name="T45" fmla="*/ 120 h 128"/>
                <a:gd name="T46" fmla="*/ 63 w 88"/>
                <a:gd name="T47" fmla="*/ 84 h 128"/>
                <a:gd name="T48" fmla="*/ 25 w 88"/>
                <a:gd name="T49" fmla="*/ 84 h 128"/>
                <a:gd name="T50" fmla="*/ 19 w 88"/>
                <a:gd name="T51" fmla="*/ 71 h 128"/>
                <a:gd name="T52" fmla="*/ 8 w 88"/>
                <a:gd name="T53" fmla="*/ 44 h 128"/>
                <a:gd name="T54" fmla="*/ 44 w 88"/>
                <a:gd name="T55" fmla="*/ 8 h 128"/>
                <a:gd name="T56" fmla="*/ 80 w 88"/>
                <a:gd name="T57" fmla="*/ 44 h 128"/>
                <a:gd name="T58" fmla="*/ 69 w 88"/>
                <a:gd name="T59" fmla="*/ 71 h 128"/>
                <a:gd name="T60" fmla="*/ 63 w 88"/>
                <a:gd name="T61" fmla="*/ 8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8" h="128">
                  <a:moveTo>
                    <a:pt x="44" y="0"/>
                  </a:moveTo>
                  <a:cubicBezTo>
                    <a:pt x="20" y="0"/>
                    <a:pt x="0" y="20"/>
                    <a:pt x="0" y="44"/>
                  </a:cubicBezTo>
                  <a:cubicBezTo>
                    <a:pt x="0" y="60"/>
                    <a:pt x="15" y="77"/>
                    <a:pt x="20" y="92"/>
                  </a:cubicBezTo>
                  <a:cubicBezTo>
                    <a:pt x="28" y="115"/>
                    <a:pt x="27" y="128"/>
                    <a:pt x="44" y="128"/>
                  </a:cubicBezTo>
                  <a:cubicBezTo>
                    <a:pt x="61" y="128"/>
                    <a:pt x="60" y="115"/>
                    <a:pt x="68" y="92"/>
                  </a:cubicBezTo>
                  <a:cubicBezTo>
                    <a:pt x="73" y="77"/>
                    <a:pt x="88" y="60"/>
                    <a:pt x="88" y="44"/>
                  </a:cubicBezTo>
                  <a:cubicBezTo>
                    <a:pt x="88" y="20"/>
                    <a:pt x="68" y="0"/>
                    <a:pt x="44" y="0"/>
                  </a:cubicBezTo>
                  <a:close/>
                  <a:moveTo>
                    <a:pt x="54" y="109"/>
                  </a:moveTo>
                  <a:cubicBezTo>
                    <a:pt x="35" y="111"/>
                    <a:pt x="35" y="111"/>
                    <a:pt x="35" y="111"/>
                  </a:cubicBezTo>
                  <a:cubicBezTo>
                    <a:pt x="34" y="109"/>
                    <a:pt x="33" y="107"/>
                    <a:pt x="32" y="104"/>
                  </a:cubicBezTo>
                  <a:cubicBezTo>
                    <a:pt x="32" y="104"/>
                    <a:pt x="32" y="104"/>
                    <a:pt x="32" y="103"/>
                  </a:cubicBezTo>
                  <a:cubicBezTo>
                    <a:pt x="57" y="100"/>
                    <a:pt x="57" y="100"/>
                    <a:pt x="57" y="100"/>
                  </a:cubicBezTo>
                  <a:cubicBezTo>
                    <a:pt x="57" y="102"/>
                    <a:pt x="56" y="103"/>
                    <a:pt x="56" y="104"/>
                  </a:cubicBezTo>
                  <a:cubicBezTo>
                    <a:pt x="55" y="106"/>
                    <a:pt x="55" y="107"/>
                    <a:pt x="54" y="109"/>
                  </a:cubicBezTo>
                  <a:close/>
                  <a:moveTo>
                    <a:pt x="31" y="100"/>
                  </a:moveTo>
                  <a:cubicBezTo>
                    <a:pt x="30" y="97"/>
                    <a:pt x="29" y="95"/>
                    <a:pt x="28" y="92"/>
                  </a:cubicBezTo>
                  <a:cubicBezTo>
                    <a:pt x="60" y="92"/>
                    <a:pt x="60" y="92"/>
                    <a:pt x="60" y="92"/>
                  </a:cubicBezTo>
                  <a:cubicBezTo>
                    <a:pt x="59" y="93"/>
                    <a:pt x="59" y="95"/>
                    <a:pt x="58" y="96"/>
                  </a:cubicBezTo>
                  <a:lnTo>
                    <a:pt x="31" y="100"/>
                  </a:lnTo>
                  <a:close/>
                  <a:moveTo>
                    <a:pt x="44" y="120"/>
                  </a:moveTo>
                  <a:cubicBezTo>
                    <a:pt x="40" y="120"/>
                    <a:pt x="38" y="120"/>
                    <a:pt x="36" y="115"/>
                  </a:cubicBezTo>
                  <a:cubicBezTo>
                    <a:pt x="53" y="113"/>
                    <a:pt x="53" y="113"/>
                    <a:pt x="53" y="113"/>
                  </a:cubicBezTo>
                  <a:cubicBezTo>
                    <a:pt x="51" y="119"/>
                    <a:pt x="49" y="120"/>
                    <a:pt x="44" y="120"/>
                  </a:cubicBezTo>
                  <a:close/>
                  <a:moveTo>
                    <a:pt x="63" y="84"/>
                  </a:moveTo>
                  <a:cubicBezTo>
                    <a:pt x="25" y="84"/>
                    <a:pt x="25" y="84"/>
                    <a:pt x="25" y="84"/>
                  </a:cubicBezTo>
                  <a:cubicBezTo>
                    <a:pt x="23" y="80"/>
                    <a:pt x="21" y="75"/>
                    <a:pt x="19" y="71"/>
                  </a:cubicBezTo>
                  <a:cubicBezTo>
                    <a:pt x="13" y="62"/>
                    <a:pt x="8" y="52"/>
                    <a:pt x="8" y="44"/>
                  </a:cubicBezTo>
                  <a:cubicBezTo>
                    <a:pt x="8" y="24"/>
                    <a:pt x="24" y="8"/>
                    <a:pt x="44" y="8"/>
                  </a:cubicBezTo>
                  <a:cubicBezTo>
                    <a:pt x="64" y="8"/>
                    <a:pt x="80" y="24"/>
                    <a:pt x="80" y="44"/>
                  </a:cubicBezTo>
                  <a:cubicBezTo>
                    <a:pt x="80" y="52"/>
                    <a:pt x="75" y="62"/>
                    <a:pt x="69" y="71"/>
                  </a:cubicBezTo>
                  <a:cubicBezTo>
                    <a:pt x="67" y="75"/>
                    <a:pt x="65" y="80"/>
                    <a:pt x="63"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2" tIns="60941" rIns="121882" bIns="60941" numCol="1" anchor="t" anchorCtr="0" compatLnSpc="1">
              <a:prstTxWarp prst="textNoShape">
                <a:avLst/>
              </a:prstTxWarp>
            </a:bodyPr>
            <a:lstStyle/>
            <a:p>
              <a:endParaRPr lang="id-ID" sz="3199"/>
            </a:p>
          </p:txBody>
        </p:sp>
        <p:sp>
          <p:nvSpPr>
            <p:cNvPr id="33" name="PA_任意多边形 36">
              <a:extLst>
                <a:ext uri="{FF2B5EF4-FFF2-40B4-BE49-F238E27FC236}">
                  <a16:creationId xmlns:a16="http://schemas.microsoft.com/office/drawing/2014/main" id="{C34A4096-66B1-437D-9C57-6750BB3821DD}"/>
                </a:ext>
              </a:extLst>
            </p:cNvPr>
            <p:cNvSpPr>
              <a:spLocks/>
            </p:cNvSpPr>
            <p:nvPr>
              <p:custDataLst>
                <p:tags r:id="rId22"/>
              </p:custDataLst>
            </p:nvPr>
          </p:nvSpPr>
          <p:spPr bwMode="auto">
            <a:xfrm>
              <a:off x="6333066" y="3925360"/>
              <a:ext cx="96837" cy="96838"/>
            </a:xfrm>
            <a:custGeom>
              <a:avLst/>
              <a:gdLst>
                <a:gd name="T0" fmla="*/ 24 w 26"/>
                <a:gd name="T1" fmla="*/ 0 h 26"/>
                <a:gd name="T2" fmla="*/ 0 w 26"/>
                <a:gd name="T3" fmla="*/ 24 h 26"/>
                <a:gd name="T4" fmla="*/ 2 w 26"/>
                <a:gd name="T5" fmla="*/ 26 h 26"/>
                <a:gd name="T6" fmla="*/ 4 w 26"/>
                <a:gd name="T7" fmla="*/ 24 h 26"/>
                <a:gd name="T8" fmla="*/ 24 w 26"/>
                <a:gd name="T9" fmla="*/ 4 h 26"/>
                <a:gd name="T10" fmla="*/ 26 w 26"/>
                <a:gd name="T11" fmla="*/ 2 h 26"/>
                <a:gd name="T12" fmla="*/ 24 w 26"/>
                <a:gd name="T13" fmla="*/ 0 h 26"/>
              </a:gdLst>
              <a:ahLst/>
              <a:cxnLst>
                <a:cxn ang="0">
                  <a:pos x="T0" y="T1"/>
                </a:cxn>
                <a:cxn ang="0">
                  <a:pos x="T2" y="T3"/>
                </a:cxn>
                <a:cxn ang="0">
                  <a:pos x="T4" y="T5"/>
                </a:cxn>
                <a:cxn ang="0">
                  <a:pos x="T6" y="T7"/>
                </a:cxn>
                <a:cxn ang="0">
                  <a:pos x="T8" y="T9"/>
                </a:cxn>
                <a:cxn ang="0">
                  <a:pos x="T10" y="T11"/>
                </a:cxn>
                <a:cxn ang="0">
                  <a:pos x="T12" y="T13"/>
                </a:cxn>
              </a:cxnLst>
              <a:rect l="0" t="0" r="r" b="b"/>
              <a:pathLst>
                <a:path w="26" h="26">
                  <a:moveTo>
                    <a:pt x="24" y="0"/>
                  </a:moveTo>
                  <a:cubicBezTo>
                    <a:pt x="11" y="0"/>
                    <a:pt x="0" y="11"/>
                    <a:pt x="0" y="24"/>
                  </a:cubicBezTo>
                  <a:cubicBezTo>
                    <a:pt x="0" y="25"/>
                    <a:pt x="1" y="26"/>
                    <a:pt x="2" y="26"/>
                  </a:cubicBezTo>
                  <a:cubicBezTo>
                    <a:pt x="3" y="26"/>
                    <a:pt x="4" y="25"/>
                    <a:pt x="4" y="24"/>
                  </a:cubicBezTo>
                  <a:cubicBezTo>
                    <a:pt x="4" y="13"/>
                    <a:pt x="13" y="4"/>
                    <a:pt x="24" y="4"/>
                  </a:cubicBezTo>
                  <a:cubicBezTo>
                    <a:pt x="25" y="4"/>
                    <a:pt x="26" y="3"/>
                    <a:pt x="26" y="2"/>
                  </a:cubicBezTo>
                  <a:cubicBezTo>
                    <a:pt x="26" y="1"/>
                    <a:pt x="25" y="0"/>
                    <a:pt x="2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2" tIns="60941" rIns="121882" bIns="60941" numCol="1" anchor="t" anchorCtr="0" compatLnSpc="1">
              <a:prstTxWarp prst="textNoShape">
                <a:avLst/>
              </a:prstTxWarp>
            </a:bodyPr>
            <a:lstStyle/>
            <a:p>
              <a:endParaRPr lang="id-ID" sz="3199"/>
            </a:p>
          </p:txBody>
        </p:sp>
      </p:grpSp>
      <p:sp>
        <p:nvSpPr>
          <p:cNvPr id="34" name="矩形 33">
            <a:extLst>
              <a:ext uri="{FF2B5EF4-FFF2-40B4-BE49-F238E27FC236}">
                <a16:creationId xmlns:a16="http://schemas.microsoft.com/office/drawing/2014/main" id="{CEDDCFF8-05C3-4E1A-6E98-E0712371C04B}"/>
              </a:ext>
            </a:extLst>
          </p:cNvPr>
          <p:cNvSpPr/>
          <p:nvPr/>
        </p:nvSpPr>
        <p:spPr>
          <a:xfrm>
            <a:off x="5002823" y="96715"/>
            <a:ext cx="2215662" cy="24617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Tree>
    <p:extLst>
      <p:ext uri="{BB962C8B-B14F-4D97-AF65-F5344CB8AC3E}">
        <p14:creationId xmlns:p14="http://schemas.microsoft.com/office/powerpoint/2010/main" val="1692558616"/>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right)">
                                      <p:cBhvr>
                                        <p:cTn id="7" dur="500"/>
                                        <p:tgtEl>
                                          <p:spTgt spid="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fade">
                                      <p:cBhvr>
                                        <p:cTn id="11" dur="500"/>
                                        <p:tgtEl>
                                          <p:spTgt spid="9"/>
                                        </p:tgtEl>
                                      </p:cBhvr>
                                    </p:animEffect>
                                  </p:childTnLst>
                                </p:cTn>
                              </p:par>
                              <p:par>
                                <p:cTn id="12" presetID="22" presetClass="entr" presetSubtype="1" fill="hold" nodeType="withEffect">
                                  <p:stCondLst>
                                    <p:cond delay="0"/>
                                  </p:stCondLst>
                                  <p:childTnLst>
                                    <p:set>
                                      <p:cBhvr>
                                        <p:cTn id="13" dur="1" fill="hold">
                                          <p:stCondLst>
                                            <p:cond delay="0"/>
                                          </p:stCondLst>
                                        </p:cTn>
                                        <p:tgtEl>
                                          <p:spTgt spid="28"/>
                                        </p:tgtEl>
                                        <p:attrNameLst>
                                          <p:attrName>style.visibility</p:attrName>
                                        </p:attrNameLst>
                                      </p:cBhvr>
                                      <p:to>
                                        <p:strVal val="visible"/>
                                      </p:to>
                                    </p:set>
                                    <p:animEffect transition="in" filter="wipe(up)">
                                      <p:cBhvr>
                                        <p:cTn id="14" dur="500"/>
                                        <p:tgtEl>
                                          <p:spTgt spid="28"/>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29"/>
                                        </p:tgtEl>
                                        <p:attrNameLst>
                                          <p:attrName>style.visibility</p:attrName>
                                        </p:attrNameLst>
                                      </p:cBhvr>
                                      <p:to>
                                        <p:strVal val="visible"/>
                                      </p:to>
                                    </p:set>
                                    <p:animEffect transition="in" filter="fade">
                                      <p:cBhvr>
                                        <p:cTn id="18" dur="500"/>
                                        <p:tgtEl>
                                          <p:spTgt spid="29"/>
                                        </p:tgtEl>
                                      </p:cBhvr>
                                    </p:animEffect>
                                  </p:childTnLst>
                                </p:cTn>
                              </p:par>
                              <p:par>
                                <p:cTn id="19" presetID="10" presetClass="entr" presetSubtype="0" fill="hold" nodeType="withEffect">
                                  <p:stCondLst>
                                    <p:cond delay="0"/>
                                  </p:stCondLst>
                                  <p:childTnLst>
                                    <p:set>
                                      <p:cBhvr>
                                        <p:cTn id="20" dur="1" fill="hold">
                                          <p:stCondLst>
                                            <p:cond delay="0"/>
                                          </p:stCondLst>
                                        </p:cTn>
                                        <p:tgtEl>
                                          <p:spTgt spid="31"/>
                                        </p:tgtEl>
                                        <p:attrNameLst>
                                          <p:attrName>style.visibility</p:attrName>
                                        </p:attrNameLst>
                                      </p:cBhvr>
                                      <p:to>
                                        <p:strVal val="visible"/>
                                      </p:to>
                                    </p:set>
                                    <p:animEffect transition="in" filter="fade">
                                      <p:cBhvr>
                                        <p:cTn id="21" dur="500"/>
                                        <p:tgtEl>
                                          <p:spTgt spid="31"/>
                                        </p:tgtEl>
                                      </p:cBhvr>
                                    </p:animEffect>
                                  </p:childTnLst>
                                </p:cTn>
                              </p:par>
                            </p:childTnLst>
                          </p:cTn>
                        </p:par>
                        <p:par>
                          <p:cTn id="22" fill="hold">
                            <p:stCondLst>
                              <p:cond delay="1500"/>
                            </p:stCondLst>
                            <p:childTnLst>
                              <p:par>
                                <p:cTn id="23" presetID="22" presetClass="entr" presetSubtype="2" fill="hold" nodeType="afterEffect">
                                  <p:stCondLst>
                                    <p:cond delay="0"/>
                                  </p:stCondLst>
                                  <p:childTnLst>
                                    <p:set>
                                      <p:cBhvr>
                                        <p:cTn id="24" dur="1" fill="hold">
                                          <p:stCondLst>
                                            <p:cond delay="0"/>
                                          </p:stCondLst>
                                        </p:cTn>
                                        <p:tgtEl>
                                          <p:spTgt spid="2"/>
                                        </p:tgtEl>
                                        <p:attrNameLst>
                                          <p:attrName>style.visibility</p:attrName>
                                        </p:attrNameLst>
                                      </p:cBhvr>
                                      <p:to>
                                        <p:strVal val="visible"/>
                                      </p:to>
                                    </p:set>
                                    <p:animEffect transition="in" filter="wipe(right)">
                                      <p:cBhvr>
                                        <p:cTn id="25" dur="500"/>
                                        <p:tgtEl>
                                          <p:spTgt spid="2"/>
                                        </p:tgtEl>
                                      </p:cBhvr>
                                    </p:animEffect>
                                  </p:childTnLst>
                                </p:cTn>
                              </p:par>
                            </p:childTnLst>
                          </p:cTn>
                        </p:par>
                        <p:par>
                          <p:cTn id="26" fill="hold">
                            <p:stCondLst>
                              <p:cond delay="2000"/>
                            </p:stCondLst>
                            <p:childTnLst>
                              <p:par>
                                <p:cTn id="27" presetID="10" presetClass="entr" presetSubtype="0" fill="hold" grpId="0" nodeType="after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fade">
                                      <p:cBhvr>
                                        <p:cTn id="29" dur="500"/>
                                        <p:tgtEl>
                                          <p:spTgt spid="8"/>
                                        </p:tgtEl>
                                      </p:cBhvr>
                                    </p:animEffect>
                                  </p:childTnLst>
                                </p:cTn>
                              </p:par>
                            </p:childTnLst>
                          </p:cTn>
                        </p:par>
                        <p:par>
                          <p:cTn id="30" fill="hold">
                            <p:stCondLst>
                              <p:cond delay="2500"/>
                            </p:stCondLst>
                            <p:childTnLst>
                              <p:par>
                                <p:cTn id="31" presetID="22" presetClass="entr" presetSubtype="4" fill="hold" nodeType="afterEffect">
                                  <p:stCondLst>
                                    <p:cond delay="0"/>
                                  </p:stCondLst>
                                  <p:childTnLst>
                                    <p:set>
                                      <p:cBhvr>
                                        <p:cTn id="32" dur="1" fill="hold">
                                          <p:stCondLst>
                                            <p:cond delay="0"/>
                                          </p:stCondLst>
                                        </p:cTn>
                                        <p:tgtEl>
                                          <p:spTgt spid="24"/>
                                        </p:tgtEl>
                                        <p:attrNameLst>
                                          <p:attrName>style.visibility</p:attrName>
                                        </p:attrNameLst>
                                      </p:cBhvr>
                                      <p:to>
                                        <p:strVal val="visible"/>
                                      </p:to>
                                    </p:set>
                                    <p:animEffect transition="in" filter="wipe(down)">
                                      <p:cBhvr>
                                        <p:cTn id="33" dur="500"/>
                                        <p:tgtEl>
                                          <p:spTgt spid="24"/>
                                        </p:tgtEl>
                                      </p:cBhvr>
                                    </p:animEffect>
                                  </p:childTnLst>
                                </p:cTn>
                              </p:par>
                            </p:childTnLst>
                          </p:cTn>
                        </p:par>
                        <p:par>
                          <p:cTn id="34" fill="hold">
                            <p:stCondLst>
                              <p:cond delay="3000"/>
                            </p:stCondLst>
                            <p:childTnLst>
                              <p:par>
                                <p:cTn id="35" presetID="10" presetClass="entr" presetSubtype="0" fill="hold" grpId="0" nodeType="afterEffect">
                                  <p:stCondLst>
                                    <p:cond delay="0"/>
                                  </p:stCondLst>
                                  <p:childTnLst>
                                    <p:set>
                                      <p:cBhvr>
                                        <p:cTn id="36" dur="1" fill="hold">
                                          <p:stCondLst>
                                            <p:cond delay="0"/>
                                          </p:stCondLst>
                                        </p:cTn>
                                        <p:tgtEl>
                                          <p:spTgt spid="25"/>
                                        </p:tgtEl>
                                        <p:attrNameLst>
                                          <p:attrName>style.visibility</p:attrName>
                                        </p:attrNameLst>
                                      </p:cBhvr>
                                      <p:to>
                                        <p:strVal val="visible"/>
                                      </p:to>
                                    </p:set>
                                    <p:animEffect transition="in" filter="fade">
                                      <p:cBhvr>
                                        <p:cTn id="37" dur="500"/>
                                        <p:tgtEl>
                                          <p:spTgt spid="25"/>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27"/>
                                        </p:tgtEl>
                                        <p:attrNameLst>
                                          <p:attrName>style.visibility</p:attrName>
                                        </p:attrNameLst>
                                      </p:cBhvr>
                                      <p:to>
                                        <p:strVal val="visible"/>
                                      </p:to>
                                    </p:set>
                                    <p:animEffect transition="in" filter="fade">
                                      <p:cBhvr>
                                        <p:cTn id="40" dur="500"/>
                                        <p:tgtEl>
                                          <p:spTgt spid="27"/>
                                        </p:tgtEl>
                                      </p:cBhvr>
                                    </p:animEffect>
                                  </p:childTnLst>
                                </p:cTn>
                              </p:par>
                            </p:childTnLst>
                          </p:cTn>
                        </p:par>
                        <p:par>
                          <p:cTn id="41" fill="hold">
                            <p:stCondLst>
                              <p:cond delay="3500"/>
                            </p:stCondLst>
                            <p:childTnLst>
                              <p:par>
                                <p:cTn id="42" presetID="22" presetClass="entr" presetSubtype="2" fill="hold" nodeType="afterEffect">
                                  <p:stCondLst>
                                    <p:cond delay="0"/>
                                  </p:stCondLst>
                                  <p:childTnLst>
                                    <p:set>
                                      <p:cBhvr>
                                        <p:cTn id="43" dur="1" fill="hold">
                                          <p:stCondLst>
                                            <p:cond delay="0"/>
                                          </p:stCondLst>
                                        </p:cTn>
                                        <p:tgtEl>
                                          <p:spTgt spid="3"/>
                                        </p:tgtEl>
                                        <p:attrNameLst>
                                          <p:attrName>style.visibility</p:attrName>
                                        </p:attrNameLst>
                                      </p:cBhvr>
                                      <p:to>
                                        <p:strVal val="visible"/>
                                      </p:to>
                                    </p:set>
                                    <p:animEffect transition="in" filter="wipe(right)">
                                      <p:cBhvr>
                                        <p:cTn id="44" dur="500"/>
                                        <p:tgtEl>
                                          <p:spTgt spid="3"/>
                                        </p:tgtEl>
                                      </p:cBhvr>
                                    </p:animEffect>
                                  </p:childTnLst>
                                </p:cTn>
                              </p:par>
                            </p:childTnLst>
                          </p:cTn>
                        </p:par>
                        <p:par>
                          <p:cTn id="45" fill="hold">
                            <p:stCondLst>
                              <p:cond delay="4000"/>
                            </p:stCondLst>
                            <p:childTnLst>
                              <p:par>
                                <p:cTn id="46" presetID="10" presetClass="entr" presetSubtype="0" fill="hold" grpId="0" nodeType="afterEffect">
                                  <p:stCondLst>
                                    <p:cond delay="0"/>
                                  </p:stCondLst>
                                  <p:childTnLst>
                                    <p:set>
                                      <p:cBhvr>
                                        <p:cTn id="47" dur="1" fill="hold">
                                          <p:stCondLst>
                                            <p:cond delay="0"/>
                                          </p:stCondLst>
                                        </p:cTn>
                                        <p:tgtEl>
                                          <p:spTgt spid="7"/>
                                        </p:tgtEl>
                                        <p:attrNameLst>
                                          <p:attrName>style.visibility</p:attrName>
                                        </p:attrNameLst>
                                      </p:cBhvr>
                                      <p:to>
                                        <p:strVal val="visible"/>
                                      </p:to>
                                    </p:set>
                                    <p:animEffect transition="in" filter="fade">
                                      <p:cBhvr>
                                        <p:cTn id="48" dur="500"/>
                                        <p:tgtEl>
                                          <p:spTgt spid="7"/>
                                        </p:tgtEl>
                                      </p:cBhvr>
                                    </p:animEffect>
                                  </p:childTnLst>
                                </p:cTn>
                              </p:par>
                            </p:childTnLst>
                          </p:cTn>
                        </p:par>
                        <p:par>
                          <p:cTn id="49" fill="hold">
                            <p:stCondLst>
                              <p:cond delay="4500"/>
                            </p:stCondLst>
                            <p:childTnLst>
                              <p:par>
                                <p:cTn id="50" presetID="22" presetClass="entr" presetSubtype="1" fill="hold" nodeType="afterEffect">
                                  <p:stCondLst>
                                    <p:cond delay="0"/>
                                  </p:stCondLst>
                                  <p:childTnLst>
                                    <p:set>
                                      <p:cBhvr>
                                        <p:cTn id="51" dur="1" fill="hold">
                                          <p:stCondLst>
                                            <p:cond delay="0"/>
                                          </p:stCondLst>
                                        </p:cTn>
                                        <p:tgtEl>
                                          <p:spTgt spid="17"/>
                                        </p:tgtEl>
                                        <p:attrNameLst>
                                          <p:attrName>style.visibility</p:attrName>
                                        </p:attrNameLst>
                                      </p:cBhvr>
                                      <p:to>
                                        <p:strVal val="visible"/>
                                      </p:to>
                                    </p:set>
                                    <p:animEffect transition="in" filter="wipe(up)">
                                      <p:cBhvr>
                                        <p:cTn id="52" dur="500"/>
                                        <p:tgtEl>
                                          <p:spTgt spid="17"/>
                                        </p:tgtEl>
                                      </p:cBhvr>
                                    </p:animEffect>
                                  </p:childTnLst>
                                </p:cTn>
                              </p:par>
                            </p:childTnLst>
                          </p:cTn>
                        </p:par>
                        <p:par>
                          <p:cTn id="53" fill="hold">
                            <p:stCondLst>
                              <p:cond delay="5000"/>
                            </p:stCondLst>
                            <p:childTnLst>
                              <p:par>
                                <p:cTn id="54" presetID="10" presetClass="entr" presetSubtype="0" fill="hold" grpId="0" nodeType="afterEffect">
                                  <p:stCondLst>
                                    <p:cond delay="0"/>
                                  </p:stCondLst>
                                  <p:childTnLst>
                                    <p:set>
                                      <p:cBhvr>
                                        <p:cTn id="55" dur="1" fill="hold">
                                          <p:stCondLst>
                                            <p:cond delay="0"/>
                                          </p:stCondLst>
                                        </p:cTn>
                                        <p:tgtEl>
                                          <p:spTgt spid="18"/>
                                        </p:tgtEl>
                                        <p:attrNameLst>
                                          <p:attrName>style.visibility</p:attrName>
                                        </p:attrNameLst>
                                      </p:cBhvr>
                                      <p:to>
                                        <p:strVal val="visible"/>
                                      </p:to>
                                    </p:set>
                                    <p:animEffect transition="in" filter="fade">
                                      <p:cBhvr>
                                        <p:cTn id="56" dur="500"/>
                                        <p:tgtEl>
                                          <p:spTgt spid="18"/>
                                        </p:tgtEl>
                                      </p:cBhvr>
                                    </p:animEffect>
                                  </p:childTnLst>
                                </p:cTn>
                              </p:par>
                              <p:par>
                                <p:cTn id="57" presetID="10" presetClass="entr" presetSubtype="0" fill="hold" nodeType="withEffect">
                                  <p:stCondLst>
                                    <p:cond delay="0"/>
                                  </p:stCondLst>
                                  <p:childTnLst>
                                    <p:set>
                                      <p:cBhvr>
                                        <p:cTn id="58" dur="1" fill="hold">
                                          <p:stCondLst>
                                            <p:cond delay="0"/>
                                          </p:stCondLst>
                                        </p:cTn>
                                        <p:tgtEl>
                                          <p:spTgt spid="20"/>
                                        </p:tgtEl>
                                        <p:attrNameLst>
                                          <p:attrName>style.visibility</p:attrName>
                                        </p:attrNameLst>
                                      </p:cBhvr>
                                      <p:to>
                                        <p:strVal val="visible"/>
                                      </p:to>
                                    </p:set>
                                    <p:animEffect transition="in" filter="fade">
                                      <p:cBhvr>
                                        <p:cTn id="59" dur="500"/>
                                        <p:tgtEl>
                                          <p:spTgt spid="20"/>
                                        </p:tgtEl>
                                      </p:cBhvr>
                                    </p:animEffect>
                                  </p:childTnLst>
                                </p:cTn>
                              </p:par>
                            </p:childTnLst>
                          </p:cTn>
                        </p:par>
                        <p:par>
                          <p:cTn id="60" fill="hold">
                            <p:stCondLst>
                              <p:cond delay="5500"/>
                            </p:stCondLst>
                            <p:childTnLst>
                              <p:par>
                                <p:cTn id="61" presetID="22" presetClass="entr" presetSubtype="2" fill="hold" nodeType="afterEffect">
                                  <p:stCondLst>
                                    <p:cond delay="0"/>
                                  </p:stCondLst>
                                  <p:childTnLst>
                                    <p:set>
                                      <p:cBhvr>
                                        <p:cTn id="62" dur="1" fill="hold">
                                          <p:stCondLst>
                                            <p:cond delay="0"/>
                                          </p:stCondLst>
                                        </p:cTn>
                                        <p:tgtEl>
                                          <p:spTgt spid="4"/>
                                        </p:tgtEl>
                                        <p:attrNameLst>
                                          <p:attrName>style.visibility</p:attrName>
                                        </p:attrNameLst>
                                      </p:cBhvr>
                                      <p:to>
                                        <p:strVal val="visible"/>
                                      </p:to>
                                    </p:set>
                                    <p:animEffect transition="in" filter="wipe(right)">
                                      <p:cBhvr>
                                        <p:cTn id="63" dur="500"/>
                                        <p:tgtEl>
                                          <p:spTgt spid="4"/>
                                        </p:tgtEl>
                                      </p:cBhvr>
                                    </p:animEffect>
                                  </p:childTnLst>
                                </p:cTn>
                              </p:par>
                            </p:childTnLst>
                          </p:cTn>
                        </p:par>
                        <p:par>
                          <p:cTn id="64" fill="hold">
                            <p:stCondLst>
                              <p:cond delay="6000"/>
                            </p:stCondLst>
                            <p:childTnLst>
                              <p:par>
                                <p:cTn id="65" presetID="10" presetClass="entr" presetSubtype="0" fill="hold" grpId="0" nodeType="afterEffect">
                                  <p:stCondLst>
                                    <p:cond delay="0"/>
                                  </p:stCondLst>
                                  <p:childTnLst>
                                    <p:set>
                                      <p:cBhvr>
                                        <p:cTn id="66" dur="1" fill="hold">
                                          <p:stCondLst>
                                            <p:cond delay="0"/>
                                          </p:stCondLst>
                                        </p:cTn>
                                        <p:tgtEl>
                                          <p:spTgt spid="6"/>
                                        </p:tgtEl>
                                        <p:attrNameLst>
                                          <p:attrName>style.visibility</p:attrName>
                                        </p:attrNameLst>
                                      </p:cBhvr>
                                      <p:to>
                                        <p:strVal val="visible"/>
                                      </p:to>
                                    </p:set>
                                    <p:animEffect transition="in" filter="fade">
                                      <p:cBhvr>
                                        <p:cTn id="67" dur="500"/>
                                        <p:tgtEl>
                                          <p:spTgt spid="6"/>
                                        </p:tgtEl>
                                      </p:cBhvr>
                                    </p:animEffect>
                                  </p:childTnLst>
                                </p:cTn>
                              </p:par>
                            </p:childTnLst>
                          </p:cTn>
                        </p:par>
                        <p:par>
                          <p:cTn id="68" fill="hold">
                            <p:stCondLst>
                              <p:cond delay="6500"/>
                            </p:stCondLst>
                            <p:childTnLst>
                              <p:par>
                                <p:cTn id="69" presetID="22" presetClass="entr" presetSubtype="4" fill="hold" nodeType="afterEffect">
                                  <p:stCondLst>
                                    <p:cond delay="0"/>
                                  </p:stCondLst>
                                  <p:childTnLst>
                                    <p:set>
                                      <p:cBhvr>
                                        <p:cTn id="70" dur="1" fill="hold">
                                          <p:stCondLst>
                                            <p:cond delay="0"/>
                                          </p:stCondLst>
                                        </p:cTn>
                                        <p:tgtEl>
                                          <p:spTgt spid="10"/>
                                        </p:tgtEl>
                                        <p:attrNameLst>
                                          <p:attrName>style.visibility</p:attrName>
                                        </p:attrNameLst>
                                      </p:cBhvr>
                                      <p:to>
                                        <p:strVal val="visible"/>
                                      </p:to>
                                    </p:set>
                                    <p:animEffect transition="in" filter="wipe(down)">
                                      <p:cBhvr>
                                        <p:cTn id="71" dur="500"/>
                                        <p:tgtEl>
                                          <p:spTgt spid="10"/>
                                        </p:tgtEl>
                                      </p:cBhvr>
                                    </p:animEffect>
                                  </p:childTnLst>
                                </p:cTn>
                              </p:par>
                            </p:childTnLst>
                          </p:cTn>
                        </p:par>
                        <p:par>
                          <p:cTn id="72" fill="hold">
                            <p:stCondLst>
                              <p:cond delay="7000"/>
                            </p:stCondLst>
                            <p:childTnLst>
                              <p:par>
                                <p:cTn id="73" presetID="10" presetClass="entr" presetSubtype="0" fill="hold" nodeType="afterEffect">
                                  <p:stCondLst>
                                    <p:cond delay="0"/>
                                  </p:stCondLst>
                                  <p:childTnLst>
                                    <p:set>
                                      <p:cBhvr>
                                        <p:cTn id="74" dur="1" fill="hold">
                                          <p:stCondLst>
                                            <p:cond delay="0"/>
                                          </p:stCondLst>
                                        </p:cTn>
                                        <p:tgtEl>
                                          <p:spTgt spid="11"/>
                                        </p:tgtEl>
                                        <p:attrNameLst>
                                          <p:attrName>style.visibility</p:attrName>
                                        </p:attrNameLst>
                                      </p:cBhvr>
                                      <p:to>
                                        <p:strVal val="visible"/>
                                      </p:to>
                                    </p:set>
                                    <p:animEffect transition="in" filter="fade">
                                      <p:cBhvr>
                                        <p:cTn id="75" dur="500"/>
                                        <p:tgtEl>
                                          <p:spTgt spid="11"/>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15"/>
                                        </p:tgtEl>
                                        <p:attrNameLst>
                                          <p:attrName>style.visibility</p:attrName>
                                        </p:attrNameLst>
                                      </p:cBhvr>
                                      <p:to>
                                        <p:strVal val="visible"/>
                                      </p:to>
                                    </p:set>
                                    <p:animEffect transition="in" filter="fade">
                                      <p:cBhvr>
                                        <p:cTn id="78"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5" grpId="0"/>
      <p:bldP spid="18" grpId="0"/>
      <p:bldP spid="25" grpId="0"/>
      <p:bldP spid="27" grpId="0" animBg="1"/>
      <p:bldP spid="2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45" descr="iMac.png">
            <a:extLst>
              <a:ext uri="{FF2B5EF4-FFF2-40B4-BE49-F238E27FC236}">
                <a16:creationId xmlns:a16="http://schemas.microsoft.com/office/drawing/2014/main" id="{CD541245-B576-4470-AC73-888FFE9D90D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20643" y="96715"/>
            <a:ext cx="5908184" cy="5177675"/>
          </a:xfrm>
          <a:prstGeom prst="rect">
            <a:avLst/>
          </a:prstGeom>
        </p:spPr>
      </p:pic>
      <p:sp>
        <p:nvSpPr>
          <p:cNvPr id="6" name="Freeform 67">
            <a:extLst>
              <a:ext uri="{FF2B5EF4-FFF2-40B4-BE49-F238E27FC236}">
                <a16:creationId xmlns:a16="http://schemas.microsoft.com/office/drawing/2014/main" id="{277EE438-C198-4921-974A-D1C1C7CA8712}"/>
              </a:ext>
            </a:extLst>
          </p:cNvPr>
          <p:cNvSpPr>
            <a:spLocks noChangeArrowheads="1"/>
          </p:cNvSpPr>
          <p:nvPr/>
        </p:nvSpPr>
        <p:spPr bwMode="auto">
          <a:xfrm>
            <a:off x="1293534" y="2144036"/>
            <a:ext cx="481169" cy="565253"/>
          </a:xfrm>
          <a:custGeom>
            <a:avLst/>
            <a:gdLst>
              <a:gd name="T0" fmla="*/ 434 w 453"/>
              <a:gd name="T1" fmla="*/ 186 h 533"/>
              <a:gd name="T2" fmla="*/ 434 w 453"/>
              <a:gd name="T3" fmla="*/ 186 h 533"/>
              <a:gd name="T4" fmla="*/ 44 w 453"/>
              <a:gd name="T5" fmla="*/ 160 h 533"/>
              <a:gd name="T6" fmla="*/ 0 w 453"/>
              <a:gd name="T7" fmla="*/ 178 h 533"/>
              <a:gd name="T8" fmla="*/ 88 w 453"/>
              <a:gd name="T9" fmla="*/ 532 h 533"/>
              <a:gd name="T10" fmla="*/ 141 w 453"/>
              <a:gd name="T11" fmla="*/ 532 h 533"/>
              <a:gd name="T12" fmla="*/ 97 w 453"/>
              <a:gd name="T13" fmla="*/ 355 h 533"/>
              <a:gd name="T14" fmla="*/ 443 w 453"/>
              <a:gd name="T15" fmla="*/ 195 h 533"/>
              <a:gd name="T16" fmla="*/ 434 w 453"/>
              <a:gd name="T17" fmla="*/ 186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3" h="533">
                <a:moveTo>
                  <a:pt x="434" y="186"/>
                </a:moveTo>
                <a:lnTo>
                  <a:pt x="434" y="186"/>
                </a:lnTo>
                <a:cubicBezTo>
                  <a:pt x="151" y="301"/>
                  <a:pt x="266" y="0"/>
                  <a:pt x="44" y="160"/>
                </a:cubicBezTo>
                <a:cubicBezTo>
                  <a:pt x="0" y="178"/>
                  <a:pt x="0" y="178"/>
                  <a:pt x="0" y="178"/>
                </a:cubicBezTo>
                <a:cubicBezTo>
                  <a:pt x="88" y="532"/>
                  <a:pt x="88" y="532"/>
                  <a:pt x="88" y="532"/>
                </a:cubicBezTo>
                <a:cubicBezTo>
                  <a:pt x="141" y="532"/>
                  <a:pt x="141" y="532"/>
                  <a:pt x="141" y="532"/>
                </a:cubicBezTo>
                <a:cubicBezTo>
                  <a:pt x="97" y="355"/>
                  <a:pt x="97" y="355"/>
                  <a:pt x="97" y="355"/>
                </a:cubicBezTo>
                <a:cubicBezTo>
                  <a:pt x="293" y="195"/>
                  <a:pt x="213" y="532"/>
                  <a:pt x="443" y="195"/>
                </a:cubicBezTo>
                <a:cubicBezTo>
                  <a:pt x="452" y="195"/>
                  <a:pt x="443" y="186"/>
                  <a:pt x="434" y="186"/>
                </a:cubicBezTo>
              </a:path>
            </a:pathLst>
          </a:custGeom>
          <a:solidFill>
            <a:schemeClr val="bg1"/>
          </a:solidFill>
          <a:ln>
            <a:noFill/>
          </a:ln>
          <a:effectLst/>
        </p:spPr>
        <p:txBody>
          <a:bodyPr wrap="none" anchor="ctr"/>
          <a:lstStyle/>
          <a:p>
            <a:pPr defTabSz="544211"/>
            <a:endParaRPr lang="en-US" sz="2150">
              <a:solidFill>
                <a:srgbClr val="E2E3E9"/>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 name="Freeform 82">
            <a:extLst>
              <a:ext uri="{FF2B5EF4-FFF2-40B4-BE49-F238E27FC236}">
                <a16:creationId xmlns:a16="http://schemas.microsoft.com/office/drawing/2014/main" id="{5E035088-2DC3-42C7-910C-8363DC9CD845}"/>
              </a:ext>
            </a:extLst>
          </p:cNvPr>
          <p:cNvSpPr>
            <a:spLocks noChangeArrowheads="1"/>
          </p:cNvSpPr>
          <p:nvPr/>
        </p:nvSpPr>
        <p:spPr bwMode="auto">
          <a:xfrm>
            <a:off x="1247142" y="4848784"/>
            <a:ext cx="527880" cy="471826"/>
          </a:xfrm>
          <a:custGeom>
            <a:avLst/>
            <a:gdLst>
              <a:gd name="T0" fmla="*/ 443 w 497"/>
              <a:gd name="T1" fmla="*/ 0 h 444"/>
              <a:gd name="T2" fmla="*/ 443 w 497"/>
              <a:gd name="T3" fmla="*/ 0 h 444"/>
              <a:gd name="T4" fmla="*/ 53 w 497"/>
              <a:gd name="T5" fmla="*/ 0 h 444"/>
              <a:gd name="T6" fmla="*/ 0 w 497"/>
              <a:gd name="T7" fmla="*/ 53 h 444"/>
              <a:gd name="T8" fmla="*/ 0 w 497"/>
              <a:gd name="T9" fmla="*/ 345 h 444"/>
              <a:gd name="T10" fmla="*/ 53 w 497"/>
              <a:gd name="T11" fmla="*/ 399 h 444"/>
              <a:gd name="T12" fmla="*/ 151 w 497"/>
              <a:gd name="T13" fmla="*/ 399 h 444"/>
              <a:gd name="T14" fmla="*/ 151 w 497"/>
              <a:gd name="T15" fmla="*/ 345 h 444"/>
              <a:gd name="T16" fmla="*/ 44 w 497"/>
              <a:gd name="T17" fmla="*/ 345 h 444"/>
              <a:gd name="T18" fmla="*/ 44 w 497"/>
              <a:gd name="T19" fmla="*/ 124 h 444"/>
              <a:gd name="T20" fmla="*/ 443 w 497"/>
              <a:gd name="T21" fmla="*/ 124 h 444"/>
              <a:gd name="T22" fmla="*/ 443 w 497"/>
              <a:gd name="T23" fmla="*/ 345 h 444"/>
              <a:gd name="T24" fmla="*/ 345 w 497"/>
              <a:gd name="T25" fmla="*/ 345 h 444"/>
              <a:gd name="T26" fmla="*/ 345 w 497"/>
              <a:gd name="T27" fmla="*/ 399 h 444"/>
              <a:gd name="T28" fmla="*/ 443 w 497"/>
              <a:gd name="T29" fmla="*/ 399 h 444"/>
              <a:gd name="T30" fmla="*/ 496 w 497"/>
              <a:gd name="T31" fmla="*/ 345 h 444"/>
              <a:gd name="T32" fmla="*/ 496 w 497"/>
              <a:gd name="T33" fmla="*/ 53 h 444"/>
              <a:gd name="T34" fmla="*/ 443 w 497"/>
              <a:gd name="T35" fmla="*/ 0 h 444"/>
              <a:gd name="T36" fmla="*/ 62 w 497"/>
              <a:gd name="T37" fmla="*/ 80 h 444"/>
              <a:gd name="T38" fmla="*/ 62 w 497"/>
              <a:gd name="T39" fmla="*/ 80 h 444"/>
              <a:gd name="T40" fmla="*/ 44 w 497"/>
              <a:gd name="T41" fmla="*/ 62 h 444"/>
              <a:gd name="T42" fmla="*/ 62 w 497"/>
              <a:gd name="T43" fmla="*/ 45 h 444"/>
              <a:gd name="T44" fmla="*/ 79 w 497"/>
              <a:gd name="T45" fmla="*/ 62 h 444"/>
              <a:gd name="T46" fmla="*/ 62 w 497"/>
              <a:gd name="T47" fmla="*/ 80 h 444"/>
              <a:gd name="T48" fmla="*/ 116 w 497"/>
              <a:gd name="T49" fmla="*/ 80 h 444"/>
              <a:gd name="T50" fmla="*/ 116 w 497"/>
              <a:gd name="T51" fmla="*/ 80 h 444"/>
              <a:gd name="T52" fmla="*/ 97 w 497"/>
              <a:gd name="T53" fmla="*/ 62 h 444"/>
              <a:gd name="T54" fmla="*/ 116 w 497"/>
              <a:gd name="T55" fmla="*/ 45 h 444"/>
              <a:gd name="T56" fmla="*/ 132 w 497"/>
              <a:gd name="T57" fmla="*/ 62 h 444"/>
              <a:gd name="T58" fmla="*/ 116 w 497"/>
              <a:gd name="T59" fmla="*/ 80 h 444"/>
              <a:gd name="T60" fmla="*/ 443 w 497"/>
              <a:gd name="T61" fmla="*/ 80 h 444"/>
              <a:gd name="T62" fmla="*/ 443 w 497"/>
              <a:gd name="T63" fmla="*/ 80 h 444"/>
              <a:gd name="T64" fmla="*/ 151 w 497"/>
              <a:gd name="T65" fmla="*/ 80 h 444"/>
              <a:gd name="T66" fmla="*/ 151 w 497"/>
              <a:gd name="T67" fmla="*/ 53 h 444"/>
              <a:gd name="T68" fmla="*/ 443 w 497"/>
              <a:gd name="T69" fmla="*/ 53 h 444"/>
              <a:gd name="T70" fmla="*/ 443 w 497"/>
              <a:gd name="T71" fmla="*/ 80 h 444"/>
              <a:gd name="T72" fmla="*/ 248 w 497"/>
              <a:gd name="T73" fmla="*/ 177 h 444"/>
              <a:gd name="T74" fmla="*/ 248 w 497"/>
              <a:gd name="T75" fmla="*/ 177 h 444"/>
              <a:gd name="T76" fmla="*/ 124 w 497"/>
              <a:gd name="T77" fmla="*/ 301 h 444"/>
              <a:gd name="T78" fmla="*/ 204 w 497"/>
              <a:gd name="T79" fmla="*/ 301 h 444"/>
              <a:gd name="T80" fmla="*/ 204 w 497"/>
              <a:gd name="T81" fmla="*/ 443 h 444"/>
              <a:gd name="T82" fmla="*/ 292 w 497"/>
              <a:gd name="T83" fmla="*/ 443 h 444"/>
              <a:gd name="T84" fmla="*/ 292 w 497"/>
              <a:gd name="T85" fmla="*/ 301 h 444"/>
              <a:gd name="T86" fmla="*/ 363 w 497"/>
              <a:gd name="T87" fmla="*/ 301 h 444"/>
              <a:gd name="T88" fmla="*/ 248 w 497"/>
              <a:gd name="T89" fmla="*/ 177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97" h="444">
                <a:moveTo>
                  <a:pt x="443" y="0"/>
                </a:moveTo>
                <a:lnTo>
                  <a:pt x="443" y="0"/>
                </a:lnTo>
                <a:cubicBezTo>
                  <a:pt x="53" y="0"/>
                  <a:pt x="53" y="0"/>
                  <a:pt x="53" y="0"/>
                </a:cubicBezTo>
                <a:cubicBezTo>
                  <a:pt x="17" y="0"/>
                  <a:pt x="0" y="26"/>
                  <a:pt x="0" y="53"/>
                </a:cubicBezTo>
                <a:cubicBezTo>
                  <a:pt x="0" y="345"/>
                  <a:pt x="0" y="345"/>
                  <a:pt x="0" y="345"/>
                </a:cubicBezTo>
                <a:cubicBezTo>
                  <a:pt x="0" y="373"/>
                  <a:pt x="17" y="399"/>
                  <a:pt x="53" y="399"/>
                </a:cubicBezTo>
                <a:cubicBezTo>
                  <a:pt x="151" y="399"/>
                  <a:pt x="151" y="399"/>
                  <a:pt x="151" y="399"/>
                </a:cubicBezTo>
                <a:cubicBezTo>
                  <a:pt x="151" y="345"/>
                  <a:pt x="151" y="345"/>
                  <a:pt x="151" y="345"/>
                </a:cubicBezTo>
                <a:cubicBezTo>
                  <a:pt x="44" y="345"/>
                  <a:pt x="44" y="345"/>
                  <a:pt x="44" y="345"/>
                </a:cubicBezTo>
                <a:cubicBezTo>
                  <a:pt x="44" y="124"/>
                  <a:pt x="44" y="124"/>
                  <a:pt x="44" y="124"/>
                </a:cubicBezTo>
                <a:cubicBezTo>
                  <a:pt x="443" y="124"/>
                  <a:pt x="443" y="124"/>
                  <a:pt x="443" y="124"/>
                </a:cubicBezTo>
                <a:cubicBezTo>
                  <a:pt x="443" y="345"/>
                  <a:pt x="443" y="345"/>
                  <a:pt x="443" y="345"/>
                </a:cubicBezTo>
                <a:cubicBezTo>
                  <a:pt x="345" y="345"/>
                  <a:pt x="345" y="345"/>
                  <a:pt x="345" y="345"/>
                </a:cubicBezTo>
                <a:cubicBezTo>
                  <a:pt x="345" y="399"/>
                  <a:pt x="345" y="399"/>
                  <a:pt x="345" y="399"/>
                </a:cubicBezTo>
                <a:cubicBezTo>
                  <a:pt x="443" y="399"/>
                  <a:pt x="443" y="399"/>
                  <a:pt x="443" y="399"/>
                </a:cubicBezTo>
                <a:cubicBezTo>
                  <a:pt x="470" y="399"/>
                  <a:pt x="496" y="373"/>
                  <a:pt x="496" y="345"/>
                </a:cubicBezTo>
                <a:cubicBezTo>
                  <a:pt x="496" y="53"/>
                  <a:pt x="496" y="53"/>
                  <a:pt x="496" y="53"/>
                </a:cubicBezTo>
                <a:cubicBezTo>
                  <a:pt x="496" y="26"/>
                  <a:pt x="470" y="0"/>
                  <a:pt x="443" y="0"/>
                </a:cubicBezTo>
                <a:close/>
                <a:moveTo>
                  <a:pt x="62" y="80"/>
                </a:moveTo>
                <a:lnTo>
                  <a:pt x="62" y="80"/>
                </a:lnTo>
                <a:cubicBezTo>
                  <a:pt x="53" y="80"/>
                  <a:pt x="44" y="71"/>
                  <a:pt x="44" y="62"/>
                </a:cubicBezTo>
                <a:cubicBezTo>
                  <a:pt x="44" y="53"/>
                  <a:pt x="53" y="45"/>
                  <a:pt x="62" y="45"/>
                </a:cubicBezTo>
                <a:cubicBezTo>
                  <a:pt x="71" y="45"/>
                  <a:pt x="79" y="53"/>
                  <a:pt x="79" y="62"/>
                </a:cubicBezTo>
                <a:cubicBezTo>
                  <a:pt x="79" y="71"/>
                  <a:pt x="71" y="80"/>
                  <a:pt x="62" y="80"/>
                </a:cubicBezTo>
                <a:close/>
                <a:moveTo>
                  <a:pt x="116" y="80"/>
                </a:moveTo>
                <a:lnTo>
                  <a:pt x="116" y="80"/>
                </a:lnTo>
                <a:cubicBezTo>
                  <a:pt x="107" y="80"/>
                  <a:pt x="97" y="71"/>
                  <a:pt x="97" y="62"/>
                </a:cubicBezTo>
                <a:cubicBezTo>
                  <a:pt x="97" y="53"/>
                  <a:pt x="107" y="45"/>
                  <a:pt x="116" y="45"/>
                </a:cubicBezTo>
                <a:cubicBezTo>
                  <a:pt x="124" y="45"/>
                  <a:pt x="132" y="53"/>
                  <a:pt x="132" y="62"/>
                </a:cubicBezTo>
                <a:cubicBezTo>
                  <a:pt x="132" y="71"/>
                  <a:pt x="124" y="80"/>
                  <a:pt x="116" y="80"/>
                </a:cubicBezTo>
                <a:close/>
                <a:moveTo>
                  <a:pt x="443" y="80"/>
                </a:moveTo>
                <a:lnTo>
                  <a:pt x="443" y="80"/>
                </a:lnTo>
                <a:cubicBezTo>
                  <a:pt x="151" y="80"/>
                  <a:pt x="151" y="80"/>
                  <a:pt x="151" y="80"/>
                </a:cubicBezTo>
                <a:cubicBezTo>
                  <a:pt x="151" y="53"/>
                  <a:pt x="151" y="53"/>
                  <a:pt x="151" y="53"/>
                </a:cubicBezTo>
                <a:cubicBezTo>
                  <a:pt x="443" y="53"/>
                  <a:pt x="443" y="53"/>
                  <a:pt x="443" y="53"/>
                </a:cubicBezTo>
                <a:lnTo>
                  <a:pt x="443" y="80"/>
                </a:lnTo>
                <a:close/>
                <a:moveTo>
                  <a:pt x="248" y="177"/>
                </a:moveTo>
                <a:lnTo>
                  <a:pt x="248" y="177"/>
                </a:lnTo>
                <a:cubicBezTo>
                  <a:pt x="124" y="301"/>
                  <a:pt x="124" y="301"/>
                  <a:pt x="124" y="301"/>
                </a:cubicBezTo>
                <a:cubicBezTo>
                  <a:pt x="204" y="301"/>
                  <a:pt x="204" y="301"/>
                  <a:pt x="204" y="301"/>
                </a:cubicBezTo>
                <a:cubicBezTo>
                  <a:pt x="204" y="443"/>
                  <a:pt x="204" y="443"/>
                  <a:pt x="204" y="443"/>
                </a:cubicBezTo>
                <a:cubicBezTo>
                  <a:pt x="292" y="443"/>
                  <a:pt x="292" y="443"/>
                  <a:pt x="292" y="443"/>
                </a:cubicBezTo>
                <a:cubicBezTo>
                  <a:pt x="292" y="301"/>
                  <a:pt x="292" y="301"/>
                  <a:pt x="292" y="301"/>
                </a:cubicBezTo>
                <a:cubicBezTo>
                  <a:pt x="363" y="301"/>
                  <a:pt x="363" y="301"/>
                  <a:pt x="363" y="301"/>
                </a:cubicBezTo>
                <a:lnTo>
                  <a:pt x="248" y="177"/>
                </a:lnTo>
                <a:close/>
              </a:path>
            </a:pathLst>
          </a:custGeom>
          <a:solidFill>
            <a:schemeClr val="bg1"/>
          </a:solidFill>
          <a:ln>
            <a:noFill/>
          </a:ln>
          <a:effectLst/>
        </p:spPr>
        <p:txBody>
          <a:bodyPr wrap="none" anchor="ctr"/>
          <a:lstStyle/>
          <a:p>
            <a:pPr defTabSz="544211"/>
            <a:endParaRPr lang="en-US" sz="2150">
              <a:solidFill>
                <a:srgbClr val="E2E3E9"/>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 name="Freeform 102">
            <a:extLst>
              <a:ext uri="{FF2B5EF4-FFF2-40B4-BE49-F238E27FC236}">
                <a16:creationId xmlns:a16="http://schemas.microsoft.com/office/drawing/2014/main" id="{AF27EFE6-A8E5-4E6D-9E22-964B79EBD844}"/>
              </a:ext>
            </a:extLst>
          </p:cNvPr>
          <p:cNvSpPr>
            <a:spLocks noChangeArrowheads="1"/>
          </p:cNvSpPr>
          <p:nvPr/>
        </p:nvSpPr>
        <p:spPr bwMode="auto">
          <a:xfrm>
            <a:off x="1241692" y="3538870"/>
            <a:ext cx="527884" cy="471823"/>
          </a:xfrm>
          <a:custGeom>
            <a:avLst/>
            <a:gdLst>
              <a:gd name="T0" fmla="*/ 80 w 498"/>
              <a:gd name="T1" fmla="*/ 151 h 445"/>
              <a:gd name="T2" fmla="*/ 80 w 498"/>
              <a:gd name="T3" fmla="*/ 151 h 445"/>
              <a:gd name="T4" fmla="*/ 142 w 498"/>
              <a:gd name="T5" fmla="*/ 169 h 445"/>
              <a:gd name="T6" fmla="*/ 151 w 498"/>
              <a:gd name="T7" fmla="*/ 169 h 445"/>
              <a:gd name="T8" fmla="*/ 195 w 498"/>
              <a:gd name="T9" fmla="*/ 134 h 445"/>
              <a:gd name="T10" fmla="*/ 195 w 498"/>
              <a:gd name="T11" fmla="*/ 125 h 445"/>
              <a:gd name="T12" fmla="*/ 178 w 498"/>
              <a:gd name="T13" fmla="*/ 107 h 445"/>
              <a:gd name="T14" fmla="*/ 275 w 498"/>
              <a:gd name="T15" fmla="*/ 10 h 445"/>
              <a:gd name="T16" fmla="*/ 195 w 498"/>
              <a:gd name="T17" fmla="*/ 0 h 445"/>
              <a:gd name="T18" fmla="*/ 107 w 498"/>
              <a:gd name="T19" fmla="*/ 54 h 445"/>
              <a:gd name="T20" fmla="*/ 72 w 498"/>
              <a:gd name="T21" fmla="*/ 81 h 445"/>
              <a:gd name="T22" fmla="*/ 53 w 498"/>
              <a:gd name="T23" fmla="*/ 116 h 445"/>
              <a:gd name="T24" fmla="*/ 18 w 498"/>
              <a:gd name="T25" fmla="*/ 125 h 445"/>
              <a:gd name="T26" fmla="*/ 0 w 498"/>
              <a:gd name="T27" fmla="*/ 143 h 445"/>
              <a:gd name="T28" fmla="*/ 0 w 498"/>
              <a:gd name="T29" fmla="*/ 151 h 445"/>
              <a:gd name="T30" fmla="*/ 36 w 498"/>
              <a:gd name="T31" fmla="*/ 187 h 445"/>
              <a:gd name="T32" fmla="*/ 53 w 498"/>
              <a:gd name="T33" fmla="*/ 196 h 445"/>
              <a:gd name="T34" fmla="*/ 72 w 498"/>
              <a:gd name="T35" fmla="*/ 178 h 445"/>
              <a:gd name="T36" fmla="*/ 80 w 498"/>
              <a:gd name="T37" fmla="*/ 151 h 445"/>
              <a:gd name="T38" fmla="*/ 222 w 498"/>
              <a:gd name="T39" fmla="*/ 160 h 445"/>
              <a:gd name="T40" fmla="*/ 222 w 498"/>
              <a:gd name="T41" fmla="*/ 160 h 445"/>
              <a:gd name="T42" fmla="*/ 213 w 498"/>
              <a:gd name="T43" fmla="*/ 160 h 445"/>
              <a:gd name="T44" fmla="*/ 178 w 498"/>
              <a:gd name="T45" fmla="*/ 187 h 445"/>
              <a:gd name="T46" fmla="*/ 169 w 498"/>
              <a:gd name="T47" fmla="*/ 204 h 445"/>
              <a:gd name="T48" fmla="*/ 381 w 498"/>
              <a:gd name="T49" fmla="*/ 435 h 445"/>
              <a:gd name="T50" fmla="*/ 399 w 498"/>
              <a:gd name="T51" fmla="*/ 435 h 445"/>
              <a:gd name="T52" fmla="*/ 426 w 498"/>
              <a:gd name="T53" fmla="*/ 417 h 445"/>
              <a:gd name="T54" fmla="*/ 426 w 498"/>
              <a:gd name="T55" fmla="*/ 400 h 445"/>
              <a:gd name="T56" fmla="*/ 222 w 498"/>
              <a:gd name="T57" fmla="*/ 160 h 445"/>
              <a:gd name="T58" fmla="*/ 497 w 498"/>
              <a:gd name="T59" fmla="*/ 63 h 445"/>
              <a:gd name="T60" fmla="*/ 497 w 498"/>
              <a:gd name="T61" fmla="*/ 63 h 445"/>
              <a:gd name="T62" fmla="*/ 479 w 498"/>
              <a:gd name="T63" fmla="*/ 54 h 445"/>
              <a:gd name="T64" fmla="*/ 461 w 498"/>
              <a:gd name="T65" fmla="*/ 89 h 445"/>
              <a:gd name="T66" fmla="*/ 408 w 498"/>
              <a:gd name="T67" fmla="*/ 107 h 445"/>
              <a:gd name="T68" fmla="*/ 399 w 498"/>
              <a:gd name="T69" fmla="*/ 63 h 445"/>
              <a:gd name="T70" fmla="*/ 417 w 498"/>
              <a:gd name="T71" fmla="*/ 19 h 445"/>
              <a:gd name="T72" fmla="*/ 408 w 498"/>
              <a:gd name="T73" fmla="*/ 10 h 445"/>
              <a:gd name="T74" fmla="*/ 337 w 498"/>
              <a:gd name="T75" fmla="*/ 72 h 445"/>
              <a:gd name="T76" fmla="*/ 319 w 498"/>
              <a:gd name="T77" fmla="*/ 151 h 445"/>
              <a:gd name="T78" fmla="*/ 284 w 498"/>
              <a:gd name="T79" fmla="*/ 187 h 445"/>
              <a:gd name="T80" fmla="*/ 319 w 498"/>
              <a:gd name="T81" fmla="*/ 231 h 445"/>
              <a:gd name="T82" fmla="*/ 364 w 498"/>
              <a:gd name="T83" fmla="*/ 187 h 445"/>
              <a:gd name="T84" fmla="*/ 408 w 498"/>
              <a:gd name="T85" fmla="*/ 178 h 445"/>
              <a:gd name="T86" fmla="*/ 488 w 498"/>
              <a:gd name="T87" fmla="*/ 143 h 445"/>
              <a:gd name="T88" fmla="*/ 497 w 498"/>
              <a:gd name="T89" fmla="*/ 63 h 445"/>
              <a:gd name="T90" fmla="*/ 72 w 498"/>
              <a:gd name="T91" fmla="*/ 400 h 445"/>
              <a:gd name="T92" fmla="*/ 72 w 498"/>
              <a:gd name="T93" fmla="*/ 400 h 445"/>
              <a:gd name="T94" fmla="*/ 72 w 498"/>
              <a:gd name="T95" fmla="*/ 417 h 445"/>
              <a:gd name="T96" fmla="*/ 89 w 498"/>
              <a:gd name="T97" fmla="*/ 444 h 445"/>
              <a:gd name="T98" fmla="*/ 107 w 498"/>
              <a:gd name="T99" fmla="*/ 435 h 445"/>
              <a:gd name="T100" fmla="*/ 231 w 498"/>
              <a:gd name="T101" fmla="*/ 320 h 445"/>
              <a:gd name="T102" fmla="*/ 195 w 498"/>
              <a:gd name="T103" fmla="*/ 275 h 445"/>
              <a:gd name="T104" fmla="*/ 72 w 498"/>
              <a:gd name="T105" fmla="*/ 40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98" h="445">
                <a:moveTo>
                  <a:pt x="80" y="151"/>
                </a:moveTo>
                <a:lnTo>
                  <a:pt x="80" y="151"/>
                </a:lnTo>
                <a:cubicBezTo>
                  <a:pt x="97" y="134"/>
                  <a:pt x="116" y="143"/>
                  <a:pt x="142" y="169"/>
                </a:cubicBezTo>
                <a:cubicBezTo>
                  <a:pt x="151" y="178"/>
                  <a:pt x="151" y="169"/>
                  <a:pt x="151" y="169"/>
                </a:cubicBezTo>
                <a:cubicBezTo>
                  <a:pt x="160" y="169"/>
                  <a:pt x="186" y="134"/>
                  <a:pt x="195" y="134"/>
                </a:cubicBezTo>
                <a:cubicBezTo>
                  <a:pt x="195" y="134"/>
                  <a:pt x="195" y="134"/>
                  <a:pt x="195" y="125"/>
                </a:cubicBezTo>
                <a:cubicBezTo>
                  <a:pt x="186" y="125"/>
                  <a:pt x="178" y="116"/>
                  <a:pt x="178" y="107"/>
                </a:cubicBezTo>
                <a:cubicBezTo>
                  <a:pt x="133" y="45"/>
                  <a:pt x="301" y="10"/>
                  <a:pt x="275" y="10"/>
                </a:cubicBezTo>
                <a:cubicBezTo>
                  <a:pt x="257" y="0"/>
                  <a:pt x="204" y="0"/>
                  <a:pt x="195" y="0"/>
                </a:cubicBezTo>
                <a:cubicBezTo>
                  <a:pt x="169" y="10"/>
                  <a:pt x="125" y="36"/>
                  <a:pt x="107" y="54"/>
                </a:cubicBezTo>
                <a:cubicBezTo>
                  <a:pt x="80" y="72"/>
                  <a:pt x="72" y="81"/>
                  <a:pt x="72" y="81"/>
                </a:cubicBezTo>
                <a:cubicBezTo>
                  <a:pt x="62" y="89"/>
                  <a:pt x="72" y="107"/>
                  <a:pt x="53" y="116"/>
                </a:cubicBezTo>
                <a:cubicBezTo>
                  <a:pt x="36" y="125"/>
                  <a:pt x="27" y="116"/>
                  <a:pt x="18" y="125"/>
                </a:cubicBezTo>
                <a:cubicBezTo>
                  <a:pt x="18" y="134"/>
                  <a:pt x="9" y="134"/>
                  <a:pt x="0" y="143"/>
                </a:cubicBezTo>
                <a:lnTo>
                  <a:pt x="0" y="151"/>
                </a:lnTo>
                <a:lnTo>
                  <a:pt x="36" y="187"/>
                </a:lnTo>
                <a:cubicBezTo>
                  <a:pt x="36" y="196"/>
                  <a:pt x="44" y="196"/>
                  <a:pt x="53" y="196"/>
                </a:cubicBezTo>
                <a:cubicBezTo>
                  <a:pt x="53" y="187"/>
                  <a:pt x="62" y="178"/>
                  <a:pt x="72" y="178"/>
                </a:cubicBezTo>
                <a:cubicBezTo>
                  <a:pt x="72" y="178"/>
                  <a:pt x="72" y="151"/>
                  <a:pt x="80" y="151"/>
                </a:cubicBezTo>
                <a:close/>
                <a:moveTo>
                  <a:pt x="222" y="160"/>
                </a:moveTo>
                <a:lnTo>
                  <a:pt x="222" y="160"/>
                </a:lnTo>
                <a:cubicBezTo>
                  <a:pt x="213" y="160"/>
                  <a:pt x="213" y="160"/>
                  <a:pt x="213" y="160"/>
                </a:cubicBezTo>
                <a:cubicBezTo>
                  <a:pt x="178" y="187"/>
                  <a:pt x="178" y="187"/>
                  <a:pt x="178" y="187"/>
                </a:cubicBezTo>
                <a:cubicBezTo>
                  <a:pt x="169" y="196"/>
                  <a:pt x="169" y="196"/>
                  <a:pt x="169" y="204"/>
                </a:cubicBezTo>
                <a:cubicBezTo>
                  <a:pt x="381" y="435"/>
                  <a:pt x="381" y="435"/>
                  <a:pt x="381" y="435"/>
                </a:cubicBezTo>
                <a:cubicBezTo>
                  <a:pt x="381" y="444"/>
                  <a:pt x="391" y="444"/>
                  <a:pt x="399" y="435"/>
                </a:cubicBezTo>
                <a:cubicBezTo>
                  <a:pt x="426" y="417"/>
                  <a:pt x="426" y="417"/>
                  <a:pt x="426" y="417"/>
                </a:cubicBezTo>
                <a:cubicBezTo>
                  <a:pt x="426" y="408"/>
                  <a:pt x="426" y="400"/>
                  <a:pt x="426" y="400"/>
                </a:cubicBezTo>
                <a:lnTo>
                  <a:pt x="222" y="160"/>
                </a:lnTo>
                <a:close/>
                <a:moveTo>
                  <a:pt x="497" y="63"/>
                </a:moveTo>
                <a:lnTo>
                  <a:pt x="497" y="63"/>
                </a:lnTo>
                <a:cubicBezTo>
                  <a:pt x="488" y="45"/>
                  <a:pt x="488" y="54"/>
                  <a:pt x="479" y="54"/>
                </a:cubicBezTo>
                <a:cubicBezTo>
                  <a:pt x="479" y="63"/>
                  <a:pt x="461" y="81"/>
                  <a:pt x="461" y="89"/>
                </a:cubicBezTo>
                <a:cubicBezTo>
                  <a:pt x="452" y="107"/>
                  <a:pt x="435" y="125"/>
                  <a:pt x="408" y="107"/>
                </a:cubicBezTo>
                <a:cubicBezTo>
                  <a:pt x="381" y="81"/>
                  <a:pt x="391" y="72"/>
                  <a:pt x="399" y="63"/>
                </a:cubicBezTo>
                <a:cubicBezTo>
                  <a:pt x="399" y="54"/>
                  <a:pt x="417" y="28"/>
                  <a:pt x="417" y="19"/>
                </a:cubicBezTo>
                <a:cubicBezTo>
                  <a:pt x="426" y="19"/>
                  <a:pt x="417" y="10"/>
                  <a:pt x="408" y="10"/>
                </a:cubicBezTo>
                <a:cubicBezTo>
                  <a:pt x="399" y="19"/>
                  <a:pt x="346" y="36"/>
                  <a:pt x="337" y="72"/>
                </a:cubicBezTo>
                <a:cubicBezTo>
                  <a:pt x="328" y="98"/>
                  <a:pt x="346" y="125"/>
                  <a:pt x="319" y="151"/>
                </a:cubicBezTo>
                <a:cubicBezTo>
                  <a:pt x="284" y="187"/>
                  <a:pt x="284" y="187"/>
                  <a:pt x="284" y="187"/>
                </a:cubicBezTo>
                <a:cubicBezTo>
                  <a:pt x="319" y="231"/>
                  <a:pt x="319" y="231"/>
                  <a:pt x="319" y="231"/>
                </a:cubicBezTo>
                <a:cubicBezTo>
                  <a:pt x="364" y="187"/>
                  <a:pt x="364" y="187"/>
                  <a:pt x="364" y="187"/>
                </a:cubicBezTo>
                <a:cubicBezTo>
                  <a:pt x="372" y="178"/>
                  <a:pt x="391" y="169"/>
                  <a:pt x="408" y="178"/>
                </a:cubicBezTo>
                <a:cubicBezTo>
                  <a:pt x="452" y="187"/>
                  <a:pt x="470" y="169"/>
                  <a:pt x="488" y="143"/>
                </a:cubicBezTo>
                <a:cubicBezTo>
                  <a:pt x="497" y="116"/>
                  <a:pt x="497" y="72"/>
                  <a:pt x="497" y="63"/>
                </a:cubicBezTo>
                <a:close/>
                <a:moveTo>
                  <a:pt x="72" y="400"/>
                </a:moveTo>
                <a:lnTo>
                  <a:pt x="72" y="400"/>
                </a:lnTo>
                <a:cubicBezTo>
                  <a:pt x="62" y="408"/>
                  <a:pt x="62" y="417"/>
                  <a:pt x="72" y="417"/>
                </a:cubicBezTo>
                <a:cubicBezTo>
                  <a:pt x="89" y="444"/>
                  <a:pt x="89" y="444"/>
                  <a:pt x="89" y="444"/>
                </a:cubicBezTo>
                <a:cubicBezTo>
                  <a:pt x="97" y="444"/>
                  <a:pt x="107" y="444"/>
                  <a:pt x="107" y="435"/>
                </a:cubicBezTo>
                <a:cubicBezTo>
                  <a:pt x="231" y="320"/>
                  <a:pt x="231" y="320"/>
                  <a:pt x="231" y="320"/>
                </a:cubicBezTo>
                <a:cubicBezTo>
                  <a:pt x="195" y="275"/>
                  <a:pt x="195" y="275"/>
                  <a:pt x="195" y="275"/>
                </a:cubicBezTo>
                <a:lnTo>
                  <a:pt x="72" y="400"/>
                </a:lnTo>
                <a:close/>
              </a:path>
            </a:pathLst>
          </a:custGeom>
          <a:solidFill>
            <a:schemeClr val="bg1"/>
          </a:solidFill>
          <a:ln>
            <a:noFill/>
          </a:ln>
          <a:effectLst/>
        </p:spPr>
        <p:txBody>
          <a:bodyPr wrap="none" anchor="ctr"/>
          <a:lstStyle/>
          <a:p>
            <a:pPr defTabSz="544211"/>
            <a:endParaRPr lang="en-US" sz="2150">
              <a:solidFill>
                <a:srgbClr val="E2E3E9"/>
              </a:solidFill>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17" name="图片 16">
            <a:extLst>
              <a:ext uri="{FF2B5EF4-FFF2-40B4-BE49-F238E27FC236}">
                <a16:creationId xmlns:a16="http://schemas.microsoft.com/office/drawing/2014/main" id="{093E4DD8-3379-4C17-80E6-8677F8FCDB04}"/>
              </a:ext>
            </a:extLst>
          </p:cNvPr>
          <p:cNvPicPr>
            <a:picLocks noChangeAspect="1"/>
          </p:cNvPicPr>
          <p:nvPr/>
        </p:nvPicPr>
        <p:blipFill rotWithShape="1">
          <a:blip r:embed="rId5">
            <a:extLst>
              <a:ext uri="{28A0092B-C50C-407E-A947-70E740481C1C}">
                <a14:useLocalDpi xmlns:a14="http://schemas.microsoft.com/office/drawing/2010/main" val="0"/>
              </a:ext>
            </a:extLst>
          </a:blip>
          <a:srcRect/>
          <a:stretch/>
        </p:blipFill>
        <p:spPr>
          <a:xfrm>
            <a:off x="7398166" y="764221"/>
            <a:ext cx="4353137" cy="2550478"/>
          </a:xfrm>
          <a:prstGeom prst="rect">
            <a:avLst/>
          </a:prstGeom>
        </p:spPr>
      </p:pic>
      <p:sp>
        <p:nvSpPr>
          <p:cNvPr id="9" name="矩形 8">
            <a:extLst>
              <a:ext uri="{FF2B5EF4-FFF2-40B4-BE49-F238E27FC236}">
                <a16:creationId xmlns:a16="http://schemas.microsoft.com/office/drawing/2014/main" id="{442A864C-478F-AFDC-3605-C8083CFE6C78}"/>
              </a:ext>
            </a:extLst>
          </p:cNvPr>
          <p:cNvSpPr/>
          <p:nvPr/>
        </p:nvSpPr>
        <p:spPr>
          <a:xfrm>
            <a:off x="5002823" y="96715"/>
            <a:ext cx="2215662" cy="24617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pic>
        <p:nvPicPr>
          <p:cNvPr id="18" name="图片 17">
            <a:extLst>
              <a:ext uri="{FF2B5EF4-FFF2-40B4-BE49-F238E27FC236}">
                <a16:creationId xmlns:a16="http://schemas.microsoft.com/office/drawing/2014/main" id="{C9CAF9FA-614E-465E-A877-4B76E5C1C4F8}"/>
              </a:ext>
            </a:extLst>
          </p:cNvPr>
          <p:cNvPicPr>
            <a:picLocks noChangeAspect="1"/>
          </p:cNvPicPr>
          <p:nvPr/>
        </p:nvPicPr>
        <p:blipFill>
          <a:blip r:embed="rId6"/>
          <a:stretch>
            <a:fillRect/>
          </a:stretch>
        </p:blipFill>
        <p:spPr>
          <a:xfrm>
            <a:off x="641632" y="3429000"/>
            <a:ext cx="8038939" cy="2780388"/>
          </a:xfrm>
          <a:prstGeom prst="rect">
            <a:avLst/>
          </a:prstGeom>
        </p:spPr>
      </p:pic>
      <p:sp>
        <p:nvSpPr>
          <p:cNvPr id="19" name="PA_文本框 552">
            <a:extLst>
              <a:ext uri="{FF2B5EF4-FFF2-40B4-BE49-F238E27FC236}">
                <a16:creationId xmlns:a16="http://schemas.microsoft.com/office/drawing/2014/main" id="{88924456-7927-3EA5-6A44-0FF53802E8F4}"/>
              </a:ext>
            </a:extLst>
          </p:cNvPr>
          <p:cNvSpPr txBox="1">
            <a:spLocks noChangeArrowheads="1"/>
          </p:cNvSpPr>
          <p:nvPr>
            <p:custDataLst>
              <p:tags r:id="rId1"/>
            </p:custDataLst>
          </p:nvPr>
        </p:nvSpPr>
        <p:spPr bwMode="auto">
          <a:xfrm>
            <a:off x="884021" y="1382876"/>
            <a:ext cx="4873931" cy="830997"/>
          </a:xfrm>
          <a:prstGeom prst="rect">
            <a:avLst/>
          </a:prstGeom>
          <a:noFill/>
          <a:ln>
            <a:noFill/>
          </a:ln>
          <a:effectLst/>
          <a:extLst>
            <a:ext uri="{909E8E84-426E-40DD-AFC4-6F175D3DCCD1}">
              <a14:hiddenFill xmlns:a14="http://schemas.microsoft.com/office/drawing/2010/main">
                <a:solidFill>
                  <a:schemeClr val="bg2"/>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l">
              <a:spcBef>
                <a:spcPct val="50000"/>
              </a:spcBef>
            </a:pPr>
            <a:r>
              <a:rPr lang="zh-CN" altLang="en-US" sz="4800" b="1" dirty="0">
                <a:solidFill>
                  <a:schemeClr val="bg1">
                    <a:lumMod val="10000"/>
                  </a:schemeClr>
                </a:solidFill>
                <a:latin typeface="388-CAI978" pitchFamily="82" charset="0"/>
                <a:ea typeface="DFPYeaSong-B5" pitchFamily="18" charset="-120"/>
              </a:rPr>
              <a:t>系统目标</a:t>
            </a:r>
            <a:endParaRPr lang="en-US" altLang="zh-CN" sz="4800" b="1" dirty="0">
              <a:solidFill>
                <a:schemeClr val="bg1">
                  <a:lumMod val="10000"/>
                </a:schemeClr>
              </a:solidFill>
              <a:latin typeface="388-CAI978" pitchFamily="82" charset="0"/>
              <a:ea typeface="DFPYeaSong-B5" pitchFamily="18" charset="-120"/>
            </a:endParaRPr>
          </a:p>
        </p:txBody>
      </p:sp>
    </p:spTree>
    <p:extLst>
      <p:ext uri="{BB962C8B-B14F-4D97-AF65-F5344CB8AC3E}">
        <p14:creationId xmlns:p14="http://schemas.microsoft.com/office/powerpoint/2010/main" val="2122403964"/>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0-#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0-#ppt_w/2"/>
                                          </p:val>
                                        </p:tav>
                                        <p:tav tm="100000">
                                          <p:val>
                                            <p:strVal val="#ppt_x"/>
                                          </p:val>
                                        </p:tav>
                                      </p:tavLst>
                                    </p:anim>
                                    <p:anim calcmode="lin" valueType="num">
                                      <p:cBhvr additive="base">
                                        <p:cTn id="12" dur="500" fill="hold"/>
                                        <p:tgtEl>
                                          <p:spTgt spid="7"/>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500" fill="hold"/>
                                        <p:tgtEl>
                                          <p:spTgt spid="8"/>
                                        </p:tgtEl>
                                        <p:attrNameLst>
                                          <p:attrName>ppt_x</p:attrName>
                                        </p:attrNameLst>
                                      </p:cBhvr>
                                      <p:tavLst>
                                        <p:tav tm="0">
                                          <p:val>
                                            <p:strVal val="0-#ppt_w/2"/>
                                          </p:val>
                                        </p:tav>
                                        <p:tav tm="100000">
                                          <p:val>
                                            <p:strVal val="#ppt_x"/>
                                          </p:val>
                                        </p:tav>
                                      </p:tavLst>
                                    </p:anim>
                                    <p:anim calcmode="lin" valueType="num">
                                      <p:cBhvr additive="base">
                                        <p:cTn id="16" dur="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2"/>
                                        </p:tgtEl>
                                        <p:attrNameLst>
                                          <p:attrName>style.visibility</p:attrName>
                                        </p:attrNameLst>
                                      </p:cBhvr>
                                      <p:to>
                                        <p:strVal val="visible"/>
                                      </p:to>
                                    </p:set>
                                    <p:anim calcmode="lin" valueType="num">
                                      <p:cBhvr additive="base">
                                        <p:cTn id="21" dur="500" fill="hold"/>
                                        <p:tgtEl>
                                          <p:spTgt spid="2"/>
                                        </p:tgtEl>
                                        <p:attrNameLst>
                                          <p:attrName>ppt_x</p:attrName>
                                        </p:attrNameLst>
                                      </p:cBhvr>
                                      <p:tavLst>
                                        <p:tav tm="0">
                                          <p:val>
                                            <p:strVal val="#ppt_x"/>
                                          </p:val>
                                        </p:tav>
                                        <p:tav tm="100000">
                                          <p:val>
                                            <p:strVal val="#ppt_x"/>
                                          </p:val>
                                        </p:tav>
                                      </p:tavLst>
                                    </p:anim>
                                    <p:anim calcmode="lin" valueType="num">
                                      <p:cBhvr additive="base">
                                        <p:cTn id="22" dur="500" fill="hold"/>
                                        <p:tgtEl>
                                          <p:spTgt spid="2"/>
                                        </p:tgtEl>
                                        <p:attrNameLst>
                                          <p:attrName>ppt_y</p:attrName>
                                        </p:attrNameLst>
                                      </p:cBhvr>
                                      <p:tavLst>
                                        <p:tav tm="0">
                                          <p:val>
                                            <p:strVal val="1+#ppt_h/2"/>
                                          </p:val>
                                        </p:tav>
                                        <p:tav tm="100000">
                                          <p:val>
                                            <p:strVal val="#ppt_y"/>
                                          </p:val>
                                        </p:tav>
                                      </p:tavLst>
                                    </p:anim>
                                  </p:childTnLst>
                                </p:cTn>
                              </p:par>
                              <p:par>
                                <p:cTn id="23" presetID="2" presetClass="entr" presetSubtype="4" fill="hold" nodeType="withEffect">
                                  <p:stCondLst>
                                    <p:cond delay="0"/>
                                  </p:stCondLst>
                                  <p:childTnLst>
                                    <p:set>
                                      <p:cBhvr>
                                        <p:cTn id="24" dur="1" fill="hold">
                                          <p:stCondLst>
                                            <p:cond delay="0"/>
                                          </p:stCondLst>
                                        </p:cTn>
                                        <p:tgtEl>
                                          <p:spTgt spid="17"/>
                                        </p:tgtEl>
                                        <p:attrNameLst>
                                          <p:attrName>style.visibility</p:attrName>
                                        </p:attrNameLst>
                                      </p:cBhvr>
                                      <p:to>
                                        <p:strVal val="visible"/>
                                      </p:to>
                                    </p:set>
                                    <p:anim calcmode="lin" valueType="num">
                                      <p:cBhvr additive="base">
                                        <p:cTn id="25" dur="500" fill="hold"/>
                                        <p:tgtEl>
                                          <p:spTgt spid="17"/>
                                        </p:tgtEl>
                                        <p:attrNameLst>
                                          <p:attrName>ppt_x</p:attrName>
                                        </p:attrNameLst>
                                      </p:cBhvr>
                                      <p:tavLst>
                                        <p:tav tm="0">
                                          <p:val>
                                            <p:strVal val="#ppt_x"/>
                                          </p:val>
                                        </p:tav>
                                        <p:tav tm="100000">
                                          <p:val>
                                            <p:strVal val="#ppt_x"/>
                                          </p:val>
                                        </p:tav>
                                      </p:tavLst>
                                    </p:anim>
                                    <p:anim calcmode="lin" valueType="num">
                                      <p:cBhvr additive="base">
                                        <p:cTn id="26" dur="500" fill="hold"/>
                                        <p:tgtEl>
                                          <p:spTgt spid="17"/>
                                        </p:tgtEl>
                                        <p:attrNameLst>
                                          <p:attrName>ppt_y</p:attrName>
                                        </p:attrNameLst>
                                      </p:cBhvr>
                                      <p:tavLst>
                                        <p:tav tm="0">
                                          <p:val>
                                            <p:strVal val="1+#ppt_h/2"/>
                                          </p:val>
                                        </p:tav>
                                        <p:tav tm="100000">
                                          <p:val>
                                            <p:strVal val="#ppt_y"/>
                                          </p:val>
                                        </p:tav>
                                      </p:tavLst>
                                    </p:anim>
                                  </p:childTnLst>
                                </p:cTn>
                              </p:par>
                              <p:par>
                                <p:cTn id="27" presetID="41" presetClass="entr" presetSubtype="0" fill="hold" nodeType="withEffect">
                                  <p:stCondLst>
                                    <p:cond delay="0"/>
                                  </p:stCondLst>
                                  <p:iterate type="lt">
                                    <p:tmPct val="10000"/>
                                  </p:iterate>
                                  <p:childTnLst>
                                    <p:set>
                                      <p:cBhvr>
                                        <p:cTn id="28" dur="1" fill="hold">
                                          <p:stCondLst>
                                            <p:cond delay="0"/>
                                          </p:stCondLst>
                                        </p:cTn>
                                        <p:tgtEl>
                                          <p:spTgt spid="19"/>
                                        </p:tgtEl>
                                        <p:attrNameLst>
                                          <p:attrName>style.visibility</p:attrName>
                                        </p:attrNameLst>
                                      </p:cBhvr>
                                      <p:to>
                                        <p:strVal val="visible"/>
                                      </p:to>
                                    </p:set>
                                    <p:anim calcmode="lin" valueType="num">
                                      <p:cBhvr>
                                        <p:cTn id="29" dur="1000" fill="hold"/>
                                        <p:tgtEl>
                                          <p:spTgt spid="19"/>
                                        </p:tgtEl>
                                        <p:attrNameLst>
                                          <p:attrName>ppt_x</p:attrName>
                                        </p:attrNameLst>
                                      </p:cBhvr>
                                      <p:tavLst>
                                        <p:tav tm="0">
                                          <p:val>
                                            <p:strVal val="#ppt_x"/>
                                          </p:val>
                                        </p:tav>
                                        <p:tav tm="50000">
                                          <p:val>
                                            <p:strVal val="#ppt_x+.1"/>
                                          </p:val>
                                        </p:tav>
                                        <p:tav tm="100000">
                                          <p:val>
                                            <p:strVal val="#ppt_x"/>
                                          </p:val>
                                        </p:tav>
                                      </p:tavLst>
                                    </p:anim>
                                    <p:anim calcmode="lin" valueType="num">
                                      <p:cBhvr>
                                        <p:cTn id="30" dur="1000" fill="hold"/>
                                        <p:tgtEl>
                                          <p:spTgt spid="19"/>
                                        </p:tgtEl>
                                        <p:attrNameLst>
                                          <p:attrName>ppt_y</p:attrName>
                                        </p:attrNameLst>
                                      </p:cBhvr>
                                      <p:tavLst>
                                        <p:tav tm="0">
                                          <p:val>
                                            <p:strVal val="#ppt_y"/>
                                          </p:val>
                                        </p:tav>
                                        <p:tav tm="100000">
                                          <p:val>
                                            <p:strVal val="#ppt_y"/>
                                          </p:val>
                                        </p:tav>
                                      </p:tavLst>
                                    </p:anim>
                                    <p:anim calcmode="lin" valueType="num">
                                      <p:cBhvr>
                                        <p:cTn id="31" dur="1000" fill="hold"/>
                                        <p:tgtEl>
                                          <p:spTgt spid="19"/>
                                        </p:tgtEl>
                                        <p:attrNameLst>
                                          <p:attrName>ppt_h</p:attrName>
                                        </p:attrNameLst>
                                      </p:cBhvr>
                                      <p:tavLst>
                                        <p:tav tm="0">
                                          <p:val>
                                            <p:strVal val="#ppt_h/10"/>
                                          </p:val>
                                        </p:tav>
                                        <p:tav tm="50000">
                                          <p:val>
                                            <p:strVal val="#ppt_h+.01"/>
                                          </p:val>
                                        </p:tav>
                                        <p:tav tm="100000">
                                          <p:val>
                                            <p:strVal val="#ppt_h"/>
                                          </p:val>
                                        </p:tav>
                                      </p:tavLst>
                                    </p:anim>
                                    <p:anim calcmode="lin" valueType="num">
                                      <p:cBhvr>
                                        <p:cTn id="32" dur="1000" fill="hold"/>
                                        <p:tgtEl>
                                          <p:spTgt spid="19"/>
                                        </p:tgtEl>
                                        <p:attrNameLst>
                                          <p:attrName>ppt_w</p:attrName>
                                        </p:attrNameLst>
                                      </p:cBhvr>
                                      <p:tavLst>
                                        <p:tav tm="0">
                                          <p:val>
                                            <p:strVal val="#ppt_w/10"/>
                                          </p:val>
                                        </p:tav>
                                        <p:tav tm="50000">
                                          <p:val>
                                            <p:strVal val="#ppt_w+.01"/>
                                          </p:val>
                                        </p:tav>
                                        <p:tav tm="100000">
                                          <p:val>
                                            <p:strVal val="#ppt_w"/>
                                          </p:val>
                                        </p:tav>
                                      </p:tavLst>
                                    </p:anim>
                                    <p:animEffect transition="in" filter="fade">
                                      <p:cBhvr>
                                        <p:cTn id="33" dur="1000" tmFilter="0,0; .5, 1; 1, 1"/>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45" descr="iMac.png">
            <a:extLst>
              <a:ext uri="{FF2B5EF4-FFF2-40B4-BE49-F238E27FC236}">
                <a16:creationId xmlns:a16="http://schemas.microsoft.com/office/drawing/2014/main" id="{CD541245-B576-4470-AC73-888FFE9D90D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34049" y="1267797"/>
            <a:ext cx="5908184" cy="5177675"/>
          </a:xfrm>
          <a:prstGeom prst="rect">
            <a:avLst/>
          </a:prstGeom>
        </p:spPr>
      </p:pic>
      <p:sp>
        <p:nvSpPr>
          <p:cNvPr id="6" name="Freeform 67">
            <a:extLst>
              <a:ext uri="{FF2B5EF4-FFF2-40B4-BE49-F238E27FC236}">
                <a16:creationId xmlns:a16="http://schemas.microsoft.com/office/drawing/2014/main" id="{277EE438-C198-4921-974A-D1C1C7CA8712}"/>
              </a:ext>
            </a:extLst>
          </p:cNvPr>
          <p:cNvSpPr>
            <a:spLocks noChangeArrowheads="1"/>
          </p:cNvSpPr>
          <p:nvPr/>
        </p:nvSpPr>
        <p:spPr bwMode="auto">
          <a:xfrm>
            <a:off x="1293534" y="2144036"/>
            <a:ext cx="481169" cy="565253"/>
          </a:xfrm>
          <a:custGeom>
            <a:avLst/>
            <a:gdLst>
              <a:gd name="T0" fmla="*/ 434 w 453"/>
              <a:gd name="T1" fmla="*/ 186 h 533"/>
              <a:gd name="T2" fmla="*/ 434 w 453"/>
              <a:gd name="T3" fmla="*/ 186 h 533"/>
              <a:gd name="T4" fmla="*/ 44 w 453"/>
              <a:gd name="T5" fmla="*/ 160 h 533"/>
              <a:gd name="T6" fmla="*/ 0 w 453"/>
              <a:gd name="T7" fmla="*/ 178 h 533"/>
              <a:gd name="T8" fmla="*/ 88 w 453"/>
              <a:gd name="T9" fmla="*/ 532 h 533"/>
              <a:gd name="T10" fmla="*/ 141 w 453"/>
              <a:gd name="T11" fmla="*/ 532 h 533"/>
              <a:gd name="T12" fmla="*/ 97 w 453"/>
              <a:gd name="T13" fmla="*/ 355 h 533"/>
              <a:gd name="T14" fmla="*/ 443 w 453"/>
              <a:gd name="T15" fmla="*/ 195 h 533"/>
              <a:gd name="T16" fmla="*/ 434 w 453"/>
              <a:gd name="T17" fmla="*/ 186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3" h="533">
                <a:moveTo>
                  <a:pt x="434" y="186"/>
                </a:moveTo>
                <a:lnTo>
                  <a:pt x="434" y="186"/>
                </a:lnTo>
                <a:cubicBezTo>
                  <a:pt x="151" y="301"/>
                  <a:pt x="266" y="0"/>
                  <a:pt x="44" y="160"/>
                </a:cubicBezTo>
                <a:cubicBezTo>
                  <a:pt x="0" y="178"/>
                  <a:pt x="0" y="178"/>
                  <a:pt x="0" y="178"/>
                </a:cubicBezTo>
                <a:cubicBezTo>
                  <a:pt x="88" y="532"/>
                  <a:pt x="88" y="532"/>
                  <a:pt x="88" y="532"/>
                </a:cubicBezTo>
                <a:cubicBezTo>
                  <a:pt x="141" y="532"/>
                  <a:pt x="141" y="532"/>
                  <a:pt x="141" y="532"/>
                </a:cubicBezTo>
                <a:cubicBezTo>
                  <a:pt x="97" y="355"/>
                  <a:pt x="97" y="355"/>
                  <a:pt x="97" y="355"/>
                </a:cubicBezTo>
                <a:cubicBezTo>
                  <a:pt x="293" y="195"/>
                  <a:pt x="213" y="532"/>
                  <a:pt x="443" y="195"/>
                </a:cubicBezTo>
                <a:cubicBezTo>
                  <a:pt x="452" y="195"/>
                  <a:pt x="443" y="186"/>
                  <a:pt x="434" y="186"/>
                </a:cubicBezTo>
              </a:path>
            </a:pathLst>
          </a:custGeom>
          <a:solidFill>
            <a:schemeClr val="bg1"/>
          </a:solidFill>
          <a:ln>
            <a:noFill/>
          </a:ln>
          <a:effectLst/>
        </p:spPr>
        <p:txBody>
          <a:bodyPr wrap="none" anchor="ctr"/>
          <a:lstStyle/>
          <a:p>
            <a:pPr defTabSz="544211"/>
            <a:endParaRPr lang="en-US" sz="2150">
              <a:solidFill>
                <a:srgbClr val="E2E3E9"/>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 name="Freeform 82">
            <a:extLst>
              <a:ext uri="{FF2B5EF4-FFF2-40B4-BE49-F238E27FC236}">
                <a16:creationId xmlns:a16="http://schemas.microsoft.com/office/drawing/2014/main" id="{5E035088-2DC3-42C7-910C-8363DC9CD845}"/>
              </a:ext>
            </a:extLst>
          </p:cNvPr>
          <p:cNvSpPr>
            <a:spLocks noChangeArrowheads="1"/>
          </p:cNvSpPr>
          <p:nvPr/>
        </p:nvSpPr>
        <p:spPr bwMode="auto">
          <a:xfrm>
            <a:off x="1247142" y="4848784"/>
            <a:ext cx="527880" cy="471826"/>
          </a:xfrm>
          <a:custGeom>
            <a:avLst/>
            <a:gdLst>
              <a:gd name="T0" fmla="*/ 443 w 497"/>
              <a:gd name="T1" fmla="*/ 0 h 444"/>
              <a:gd name="T2" fmla="*/ 443 w 497"/>
              <a:gd name="T3" fmla="*/ 0 h 444"/>
              <a:gd name="T4" fmla="*/ 53 w 497"/>
              <a:gd name="T5" fmla="*/ 0 h 444"/>
              <a:gd name="T6" fmla="*/ 0 w 497"/>
              <a:gd name="T7" fmla="*/ 53 h 444"/>
              <a:gd name="T8" fmla="*/ 0 w 497"/>
              <a:gd name="T9" fmla="*/ 345 h 444"/>
              <a:gd name="T10" fmla="*/ 53 w 497"/>
              <a:gd name="T11" fmla="*/ 399 h 444"/>
              <a:gd name="T12" fmla="*/ 151 w 497"/>
              <a:gd name="T13" fmla="*/ 399 h 444"/>
              <a:gd name="T14" fmla="*/ 151 w 497"/>
              <a:gd name="T15" fmla="*/ 345 h 444"/>
              <a:gd name="T16" fmla="*/ 44 w 497"/>
              <a:gd name="T17" fmla="*/ 345 h 444"/>
              <a:gd name="T18" fmla="*/ 44 w 497"/>
              <a:gd name="T19" fmla="*/ 124 h 444"/>
              <a:gd name="T20" fmla="*/ 443 w 497"/>
              <a:gd name="T21" fmla="*/ 124 h 444"/>
              <a:gd name="T22" fmla="*/ 443 w 497"/>
              <a:gd name="T23" fmla="*/ 345 h 444"/>
              <a:gd name="T24" fmla="*/ 345 w 497"/>
              <a:gd name="T25" fmla="*/ 345 h 444"/>
              <a:gd name="T26" fmla="*/ 345 w 497"/>
              <a:gd name="T27" fmla="*/ 399 h 444"/>
              <a:gd name="T28" fmla="*/ 443 w 497"/>
              <a:gd name="T29" fmla="*/ 399 h 444"/>
              <a:gd name="T30" fmla="*/ 496 w 497"/>
              <a:gd name="T31" fmla="*/ 345 h 444"/>
              <a:gd name="T32" fmla="*/ 496 w 497"/>
              <a:gd name="T33" fmla="*/ 53 h 444"/>
              <a:gd name="T34" fmla="*/ 443 w 497"/>
              <a:gd name="T35" fmla="*/ 0 h 444"/>
              <a:gd name="T36" fmla="*/ 62 w 497"/>
              <a:gd name="T37" fmla="*/ 80 h 444"/>
              <a:gd name="T38" fmla="*/ 62 w 497"/>
              <a:gd name="T39" fmla="*/ 80 h 444"/>
              <a:gd name="T40" fmla="*/ 44 w 497"/>
              <a:gd name="T41" fmla="*/ 62 h 444"/>
              <a:gd name="T42" fmla="*/ 62 w 497"/>
              <a:gd name="T43" fmla="*/ 45 h 444"/>
              <a:gd name="T44" fmla="*/ 79 w 497"/>
              <a:gd name="T45" fmla="*/ 62 h 444"/>
              <a:gd name="T46" fmla="*/ 62 w 497"/>
              <a:gd name="T47" fmla="*/ 80 h 444"/>
              <a:gd name="T48" fmla="*/ 116 w 497"/>
              <a:gd name="T49" fmla="*/ 80 h 444"/>
              <a:gd name="T50" fmla="*/ 116 w 497"/>
              <a:gd name="T51" fmla="*/ 80 h 444"/>
              <a:gd name="T52" fmla="*/ 97 w 497"/>
              <a:gd name="T53" fmla="*/ 62 h 444"/>
              <a:gd name="T54" fmla="*/ 116 w 497"/>
              <a:gd name="T55" fmla="*/ 45 h 444"/>
              <a:gd name="T56" fmla="*/ 132 w 497"/>
              <a:gd name="T57" fmla="*/ 62 h 444"/>
              <a:gd name="T58" fmla="*/ 116 w 497"/>
              <a:gd name="T59" fmla="*/ 80 h 444"/>
              <a:gd name="T60" fmla="*/ 443 w 497"/>
              <a:gd name="T61" fmla="*/ 80 h 444"/>
              <a:gd name="T62" fmla="*/ 443 w 497"/>
              <a:gd name="T63" fmla="*/ 80 h 444"/>
              <a:gd name="T64" fmla="*/ 151 w 497"/>
              <a:gd name="T65" fmla="*/ 80 h 444"/>
              <a:gd name="T66" fmla="*/ 151 w 497"/>
              <a:gd name="T67" fmla="*/ 53 h 444"/>
              <a:gd name="T68" fmla="*/ 443 w 497"/>
              <a:gd name="T69" fmla="*/ 53 h 444"/>
              <a:gd name="T70" fmla="*/ 443 w 497"/>
              <a:gd name="T71" fmla="*/ 80 h 444"/>
              <a:gd name="T72" fmla="*/ 248 w 497"/>
              <a:gd name="T73" fmla="*/ 177 h 444"/>
              <a:gd name="T74" fmla="*/ 248 w 497"/>
              <a:gd name="T75" fmla="*/ 177 h 444"/>
              <a:gd name="T76" fmla="*/ 124 w 497"/>
              <a:gd name="T77" fmla="*/ 301 h 444"/>
              <a:gd name="T78" fmla="*/ 204 w 497"/>
              <a:gd name="T79" fmla="*/ 301 h 444"/>
              <a:gd name="T80" fmla="*/ 204 w 497"/>
              <a:gd name="T81" fmla="*/ 443 h 444"/>
              <a:gd name="T82" fmla="*/ 292 w 497"/>
              <a:gd name="T83" fmla="*/ 443 h 444"/>
              <a:gd name="T84" fmla="*/ 292 w 497"/>
              <a:gd name="T85" fmla="*/ 301 h 444"/>
              <a:gd name="T86" fmla="*/ 363 w 497"/>
              <a:gd name="T87" fmla="*/ 301 h 444"/>
              <a:gd name="T88" fmla="*/ 248 w 497"/>
              <a:gd name="T89" fmla="*/ 177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97" h="444">
                <a:moveTo>
                  <a:pt x="443" y="0"/>
                </a:moveTo>
                <a:lnTo>
                  <a:pt x="443" y="0"/>
                </a:lnTo>
                <a:cubicBezTo>
                  <a:pt x="53" y="0"/>
                  <a:pt x="53" y="0"/>
                  <a:pt x="53" y="0"/>
                </a:cubicBezTo>
                <a:cubicBezTo>
                  <a:pt x="17" y="0"/>
                  <a:pt x="0" y="26"/>
                  <a:pt x="0" y="53"/>
                </a:cubicBezTo>
                <a:cubicBezTo>
                  <a:pt x="0" y="345"/>
                  <a:pt x="0" y="345"/>
                  <a:pt x="0" y="345"/>
                </a:cubicBezTo>
                <a:cubicBezTo>
                  <a:pt x="0" y="373"/>
                  <a:pt x="17" y="399"/>
                  <a:pt x="53" y="399"/>
                </a:cubicBezTo>
                <a:cubicBezTo>
                  <a:pt x="151" y="399"/>
                  <a:pt x="151" y="399"/>
                  <a:pt x="151" y="399"/>
                </a:cubicBezTo>
                <a:cubicBezTo>
                  <a:pt x="151" y="345"/>
                  <a:pt x="151" y="345"/>
                  <a:pt x="151" y="345"/>
                </a:cubicBezTo>
                <a:cubicBezTo>
                  <a:pt x="44" y="345"/>
                  <a:pt x="44" y="345"/>
                  <a:pt x="44" y="345"/>
                </a:cubicBezTo>
                <a:cubicBezTo>
                  <a:pt x="44" y="124"/>
                  <a:pt x="44" y="124"/>
                  <a:pt x="44" y="124"/>
                </a:cubicBezTo>
                <a:cubicBezTo>
                  <a:pt x="443" y="124"/>
                  <a:pt x="443" y="124"/>
                  <a:pt x="443" y="124"/>
                </a:cubicBezTo>
                <a:cubicBezTo>
                  <a:pt x="443" y="345"/>
                  <a:pt x="443" y="345"/>
                  <a:pt x="443" y="345"/>
                </a:cubicBezTo>
                <a:cubicBezTo>
                  <a:pt x="345" y="345"/>
                  <a:pt x="345" y="345"/>
                  <a:pt x="345" y="345"/>
                </a:cubicBezTo>
                <a:cubicBezTo>
                  <a:pt x="345" y="399"/>
                  <a:pt x="345" y="399"/>
                  <a:pt x="345" y="399"/>
                </a:cubicBezTo>
                <a:cubicBezTo>
                  <a:pt x="443" y="399"/>
                  <a:pt x="443" y="399"/>
                  <a:pt x="443" y="399"/>
                </a:cubicBezTo>
                <a:cubicBezTo>
                  <a:pt x="470" y="399"/>
                  <a:pt x="496" y="373"/>
                  <a:pt x="496" y="345"/>
                </a:cubicBezTo>
                <a:cubicBezTo>
                  <a:pt x="496" y="53"/>
                  <a:pt x="496" y="53"/>
                  <a:pt x="496" y="53"/>
                </a:cubicBezTo>
                <a:cubicBezTo>
                  <a:pt x="496" y="26"/>
                  <a:pt x="470" y="0"/>
                  <a:pt x="443" y="0"/>
                </a:cubicBezTo>
                <a:close/>
                <a:moveTo>
                  <a:pt x="62" y="80"/>
                </a:moveTo>
                <a:lnTo>
                  <a:pt x="62" y="80"/>
                </a:lnTo>
                <a:cubicBezTo>
                  <a:pt x="53" y="80"/>
                  <a:pt x="44" y="71"/>
                  <a:pt x="44" y="62"/>
                </a:cubicBezTo>
                <a:cubicBezTo>
                  <a:pt x="44" y="53"/>
                  <a:pt x="53" y="45"/>
                  <a:pt x="62" y="45"/>
                </a:cubicBezTo>
                <a:cubicBezTo>
                  <a:pt x="71" y="45"/>
                  <a:pt x="79" y="53"/>
                  <a:pt x="79" y="62"/>
                </a:cubicBezTo>
                <a:cubicBezTo>
                  <a:pt x="79" y="71"/>
                  <a:pt x="71" y="80"/>
                  <a:pt x="62" y="80"/>
                </a:cubicBezTo>
                <a:close/>
                <a:moveTo>
                  <a:pt x="116" y="80"/>
                </a:moveTo>
                <a:lnTo>
                  <a:pt x="116" y="80"/>
                </a:lnTo>
                <a:cubicBezTo>
                  <a:pt x="107" y="80"/>
                  <a:pt x="97" y="71"/>
                  <a:pt x="97" y="62"/>
                </a:cubicBezTo>
                <a:cubicBezTo>
                  <a:pt x="97" y="53"/>
                  <a:pt x="107" y="45"/>
                  <a:pt x="116" y="45"/>
                </a:cubicBezTo>
                <a:cubicBezTo>
                  <a:pt x="124" y="45"/>
                  <a:pt x="132" y="53"/>
                  <a:pt x="132" y="62"/>
                </a:cubicBezTo>
                <a:cubicBezTo>
                  <a:pt x="132" y="71"/>
                  <a:pt x="124" y="80"/>
                  <a:pt x="116" y="80"/>
                </a:cubicBezTo>
                <a:close/>
                <a:moveTo>
                  <a:pt x="443" y="80"/>
                </a:moveTo>
                <a:lnTo>
                  <a:pt x="443" y="80"/>
                </a:lnTo>
                <a:cubicBezTo>
                  <a:pt x="151" y="80"/>
                  <a:pt x="151" y="80"/>
                  <a:pt x="151" y="80"/>
                </a:cubicBezTo>
                <a:cubicBezTo>
                  <a:pt x="151" y="53"/>
                  <a:pt x="151" y="53"/>
                  <a:pt x="151" y="53"/>
                </a:cubicBezTo>
                <a:cubicBezTo>
                  <a:pt x="443" y="53"/>
                  <a:pt x="443" y="53"/>
                  <a:pt x="443" y="53"/>
                </a:cubicBezTo>
                <a:lnTo>
                  <a:pt x="443" y="80"/>
                </a:lnTo>
                <a:close/>
                <a:moveTo>
                  <a:pt x="248" y="177"/>
                </a:moveTo>
                <a:lnTo>
                  <a:pt x="248" y="177"/>
                </a:lnTo>
                <a:cubicBezTo>
                  <a:pt x="124" y="301"/>
                  <a:pt x="124" y="301"/>
                  <a:pt x="124" y="301"/>
                </a:cubicBezTo>
                <a:cubicBezTo>
                  <a:pt x="204" y="301"/>
                  <a:pt x="204" y="301"/>
                  <a:pt x="204" y="301"/>
                </a:cubicBezTo>
                <a:cubicBezTo>
                  <a:pt x="204" y="443"/>
                  <a:pt x="204" y="443"/>
                  <a:pt x="204" y="443"/>
                </a:cubicBezTo>
                <a:cubicBezTo>
                  <a:pt x="292" y="443"/>
                  <a:pt x="292" y="443"/>
                  <a:pt x="292" y="443"/>
                </a:cubicBezTo>
                <a:cubicBezTo>
                  <a:pt x="292" y="301"/>
                  <a:pt x="292" y="301"/>
                  <a:pt x="292" y="301"/>
                </a:cubicBezTo>
                <a:cubicBezTo>
                  <a:pt x="363" y="301"/>
                  <a:pt x="363" y="301"/>
                  <a:pt x="363" y="301"/>
                </a:cubicBezTo>
                <a:lnTo>
                  <a:pt x="248" y="177"/>
                </a:lnTo>
                <a:close/>
              </a:path>
            </a:pathLst>
          </a:custGeom>
          <a:solidFill>
            <a:schemeClr val="bg1"/>
          </a:solidFill>
          <a:ln>
            <a:noFill/>
          </a:ln>
          <a:effectLst/>
        </p:spPr>
        <p:txBody>
          <a:bodyPr wrap="none" anchor="ctr"/>
          <a:lstStyle/>
          <a:p>
            <a:pPr defTabSz="544211"/>
            <a:endParaRPr lang="en-US" sz="2150">
              <a:solidFill>
                <a:srgbClr val="E2E3E9"/>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 name="Freeform 102">
            <a:extLst>
              <a:ext uri="{FF2B5EF4-FFF2-40B4-BE49-F238E27FC236}">
                <a16:creationId xmlns:a16="http://schemas.microsoft.com/office/drawing/2014/main" id="{AF27EFE6-A8E5-4E6D-9E22-964B79EBD844}"/>
              </a:ext>
            </a:extLst>
          </p:cNvPr>
          <p:cNvSpPr>
            <a:spLocks noChangeArrowheads="1"/>
          </p:cNvSpPr>
          <p:nvPr/>
        </p:nvSpPr>
        <p:spPr bwMode="auto">
          <a:xfrm>
            <a:off x="1241692" y="3538870"/>
            <a:ext cx="527884" cy="471823"/>
          </a:xfrm>
          <a:custGeom>
            <a:avLst/>
            <a:gdLst>
              <a:gd name="T0" fmla="*/ 80 w 498"/>
              <a:gd name="T1" fmla="*/ 151 h 445"/>
              <a:gd name="T2" fmla="*/ 80 w 498"/>
              <a:gd name="T3" fmla="*/ 151 h 445"/>
              <a:gd name="T4" fmla="*/ 142 w 498"/>
              <a:gd name="T5" fmla="*/ 169 h 445"/>
              <a:gd name="T6" fmla="*/ 151 w 498"/>
              <a:gd name="T7" fmla="*/ 169 h 445"/>
              <a:gd name="T8" fmla="*/ 195 w 498"/>
              <a:gd name="T9" fmla="*/ 134 h 445"/>
              <a:gd name="T10" fmla="*/ 195 w 498"/>
              <a:gd name="T11" fmla="*/ 125 h 445"/>
              <a:gd name="T12" fmla="*/ 178 w 498"/>
              <a:gd name="T13" fmla="*/ 107 h 445"/>
              <a:gd name="T14" fmla="*/ 275 w 498"/>
              <a:gd name="T15" fmla="*/ 10 h 445"/>
              <a:gd name="T16" fmla="*/ 195 w 498"/>
              <a:gd name="T17" fmla="*/ 0 h 445"/>
              <a:gd name="T18" fmla="*/ 107 w 498"/>
              <a:gd name="T19" fmla="*/ 54 h 445"/>
              <a:gd name="T20" fmla="*/ 72 w 498"/>
              <a:gd name="T21" fmla="*/ 81 h 445"/>
              <a:gd name="T22" fmla="*/ 53 w 498"/>
              <a:gd name="T23" fmla="*/ 116 h 445"/>
              <a:gd name="T24" fmla="*/ 18 w 498"/>
              <a:gd name="T25" fmla="*/ 125 h 445"/>
              <a:gd name="T26" fmla="*/ 0 w 498"/>
              <a:gd name="T27" fmla="*/ 143 h 445"/>
              <a:gd name="T28" fmla="*/ 0 w 498"/>
              <a:gd name="T29" fmla="*/ 151 h 445"/>
              <a:gd name="T30" fmla="*/ 36 w 498"/>
              <a:gd name="T31" fmla="*/ 187 h 445"/>
              <a:gd name="T32" fmla="*/ 53 w 498"/>
              <a:gd name="T33" fmla="*/ 196 h 445"/>
              <a:gd name="T34" fmla="*/ 72 w 498"/>
              <a:gd name="T35" fmla="*/ 178 h 445"/>
              <a:gd name="T36" fmla="*/ 80 w 498"/>
              <a:gd name="T37" fmla="*/ 151 h 445"/>
              <a:gd name="T38" fmla="*/ 222 w 498"/>
              <a:gd name="T39" fmla="*/ 160 h 445"/>
              <a:gd name="T40" fmla="*/ 222 w 498"/>
              <a:gd name="T41" fmla="*/ 160 h 445"/>
              <a:gd name="T42" fmla="*/ 213 w 498"/>
              <a:gd name="T43" fmla="*/ 160 h 445"/>
              <a:gd name="T44" fmla="*/ 178 w 498"/>
              <a:gd name="T45" fmla="*/ 187 h 445"/>
              <a:gd name="T46" fmla="*/ 169 w 498"/>
              <a:gd name="T47" fmla="*/ 204 h 445"/>
              <a:gd name="T48" fmla="*/ 381 w 498"/>
              <a:gd name="T49" fmla="*/ 435 h 445"/>
              <a:gd name="T50" fmla="*/ 399 w 498"/>
              <a:gd name="T51" fmla="*/ 435 h 445"/>
              <a:gd name="T52" fmla="*/ 426 w 498"/>
              <a:gd name="T53" fmla="*/ 417 h 445"/>
              <a:gd name="T54" fmla="*/ 426 w 498"/>
              <a:gd name="T55" fmla="*/ 400 h 445"/>
              <a:gd name="T56" fmla="*/ 222 w 498"/>
              <a:gd name="T57" fmla="*/ 160 h 445"/>
              <a:gd name="T58" fmla="*/ 497 w 498"/>
              <a:gd name="T59" fmla="*/ 63 h 445"/>
              <a:gd name="T60" fmla="*/ 497 w 498"/>
              <a:gd name="T61" fmla="*/ 63 h 445"/>
              <a:gd name="T62" fmla="*/ 479 w 498"/>
              <a:gd name="T63" fmla="*/ 54 h 445"/>
              <a:gd name="T64" fmla="*/ 461 w 498"/>
              <a:gd name="T65" fmla="*/ 89 h 445"/>
              <a:gd name="T66" fmla="*/ 408 w 498"/>
              <a:gd name="T67" fmla="*/ 107 h 445"/>
              <a:gd name="T68" fmla="*/ 399 w 498"/>
              <a:gd name="T69" fmla="*/ 63 h 445"/>
              <a:gd name="T70" fmla="*/ 417 w 498"/>
              <a:gd name="T71" fmla="*/ 19 h 445"/>
              <a:gd name="T72" fmla="*/ 408 w 498"/>
              <a:gd name="T73" fmla="*/ 10 h 445"/>
              <a:gd name="T74" fmla="*/ 337 w 498"/>
              <a:gd name="T75" fmla="*/ 72 h 445"/>
              <a:gd name="T76" fmla="*/ 319 w 498"/>
              <a:gd name="T77" fmla="*/ 151 h 445"/>
              <a:gd name="T78" fmla="*/ 284 w 498"/>
              <a:gd name="T79" fmla="*/ 187 h 445"/>
              <a:gd name="T80" fmla="*/ 319 w 498"/>
              <a:gd name="T81" fmla="*/ 231 h 445"/>
              <a:gd name="T82" fmla="*/ 364 w 498"/>
              <a:gd name="T83" fmla="*/ 187 h 445"/>
              <a:gd name="T84" fmla="*/ 408 w 498"/>
              <a:gd name="T85" fmla="*/ 178 h 445"/>
              <a:gd name="T86" fmla="*/ 488 w 498"/>
              <a:gd name="T87" fmla="*/ 143 h 445"/>
              <a:gd name="T88" fmla="*/ 497 w 498"/>
              <a:gd name="T89" fmla="*/ 63 h 445"/>
              <a:gd name="T90" fmla="*/ 72 w 498"/>
              <a:gd name="T91" fmla="*/ 400 h 445"/>
              <a:gd name="T92" fmla="*/ 72 w 498"/>
              <a:gd name="T93" fmla="*/ 400 h 445"/>
              <a:gd name="T94" fmla="*/ 72 w 498"/>
              <a:gd name="T95" fmla="*/ 417 h 445"/>
              <a:gd name="T96" fmla="*/ 89 w 498"/>
              <a:gd name="T97" fmla="*/ 444 h 445"/>
              <a:gd name="T98" fmla="*/ 107 w 498"/>
              <a:gd name="T99" fmla="*/ 435 h 445"/>
              <a:gd name="T100" fmla="*/ 231 w 498"/>
              <a:gd name="T101" fmla="*/ 320 h 445"/>
              <a:gd name="T102" fmla="*/ 195 w 498"/>
              <a:gd name="T103" fmla="*/ 275 h 445"/>
              <a:gd name="T104" fmla="*/ 72 w 498"/>
              <a:gd name="T105" fmla="*/ 40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98" h="445">
                <a:moveTo>
                  <a:pt x="80" y="151"/>
                </a:moveTo>
                <a:lnTo>
                  <a:pt x="80" y="151"/>
                </a:lnTo>
                <a:cubicBezTo>
                  <a:pt x="97" y="134"/>
                  <a:pt x="116" y="143"/>
                  <a:pt x="142" y="169"/>
                </a:cubicBezTo>
                <a:cubicBezTo>
                  <a:pt x="151" y="178"/>
                  <a:pt x="151" y="169"/>
                  <a:pt x="151" y="169"/>
                </a:cubicBezTo>
                <a:cubicBezTo>
                  <a:pt x="160" y="169"/>
                  <a:pt x="186" y="134"/>
                  <a:pt x="195" y="134"/>
                </a:cubicBezTo>
                <a:cubicBezTo>
                  <a:pt x="195" y="134"/>
                  <a:pt x="195" y="134"/>
                  <a:pt x="195" y="125"/>
                </a:cubicBezTo>
                <a:cubicBezTo>
                  <a:pt x="186" y="125"/>
                  <a:pt x="178" y="116"/>
                  <a:pt x="178" y="107"/>
                </a:cubicBezTo>
                <a:cubicBezTo>
                  <a:pt x="133" y="45"/>
                  <a:pt x="301" y="10"/>
                  <a:pt x="275" y="10"/>
                </a:cubicBezTo>
                <a:cubicBezTo>
                  <a:pt x="257" y="0"/>
                  <a:pt x="204" y="0"/>
                  <a:pt x="195" y="0"/>
                </a:cubicBezTo>
                <a:cubicBezTo>
                  <a:pt x="169" y="10"/>
                  <a:pt x="125" y="36"/>
                  <a:pt x="107" y="54"/>
                </a:cubicBezTo>
                <a:cubicBezTo>
                  <a:pt x="80" y="72"/>
                  <a:pt x="72" y="81"/>
                  <a:pt x="72" y="81"/>
                </a:cubicBezTo>
                <a:cubicBezTo>
                  <a:pt x="62" y="89"/>
                  <a:pt x="72" y="107"/>
                  <a:pt x="53" y="116"/>
                </a:cubicBezTo>
                <a:cubicBezTo>
                  <a:pt x="36" y="125"/>
                  <a:pt x="27" y="116"/>
                  <a:pt x="18" y="125"/>
                </a:cubicBezTo>
                <a:cubicBezTo>
                  <a:pt x="18" y="134"/>
                  <a:pt x="9" y="134"/>
                  <a:pt x="0" y="143"/>
                </a:cubicBezTo>
                <a:lnTo>
                  <a:pt x="0" y="151"/>
                </a:lnTo>
                <a:lnTo>
                  <a:pt x="36" y="187"/>
                </a:lnTo>
                <a:cubicBezTo>
                  <a:pt x="36" y="196"/>
                  <a:pt x="44" y="196"/>
                  <a:pt x="53" y="196"/>
                </a:cubicBezTo>
                <a:cubicBezTo>
                  <a:pt x="53" y="187"/>
                  <a:pt x="62" y="178"/>
                  <a:pt x="72" y="178"/>
                </a:cubicBezTo>
                <a:cubicBezTo>
                  <a:pt x="72" y="178"/>
                  <a:pt x="72" y="151"/>
                  <a:pt x="80" y="151"/>
                </a:cubicBezTo>
                <a:close/>
                <a:moveTo>
                  <a:pt x="222" y="160"/>
                </a:moveTo>
                <a:lnTo>
                  <a:pt x="222" y="160"/>
                </a:lnTo>
                <a:cubicBezTo>
                  <a:pt x="213" y="160"/>
                  <a:pt x="213" y="160"/>
                  <a:pt x="213" y="160"/>
                </a:cubicBezTo>
                <a:cubicBezTo>
                  <a:pt x="178" y="187"/>
                  <a:pt x="178" y="187"/>
                  <a:pt x="178" y="187"/>
                </a:cubicBezTo>
                <a:cubicBezTo>
                  <a:pt x="169" y="196"/>
                  <a:pt x="169" y="196"/>
                  <a:pt x="169" y="204"/>
                </a:cubicBezTo>
                <a:cubicBezTo>
                  <a:pt x="381" y="435"/>
                  <a:pt x="381" y="435"/>
                  <a:pt x="381" y="435"/>
                </a:cubicBezTo>
                <a:cubicBezTo>
                  <a:pt x="381" y="444"/>
                  <a:pt x="391" y="444"/>
                  <a:pt x="399" y="435"/>
                </a:cubicBezTo>
                <a:cubicBezTo>
                  <a:pt x="426" y="417"/>
                  <a:pt x="426" y="417"/>
                  <a:pt x="426" y="417"/>
                </a:cubicBezTo>
                <a:cubicBezTo>
                  <a:pt x="426" y="408"/>
                  <a:pt x="426" y="400"/>
                  <a:pt x="426" y="400"/>
                </a:cubicBezTo>
                <a:lnTo>
                  <a:pt x="222" y="160"/>
                </a:lnTo>
                <a:close/>
                <a:moveTo>
                  <a:pt x="497" y="63"/>
                </a:moveTo>
                <a:lnTo>
                  <a:pt x="497" y="63"/>
                </a:lnTo>
                <a:cubicBezTo>
                  <a:pt x="488" y="45"/>
                  <a:pt x="488" y="54"/>
                  <a:pt x="479" y="54"/>
                </a:cubicBezTo>
                <a:cubicBezTo>
                  <a:pt x="479" y="63"/>
                  <a:pt x="461" y="81"/>
                  <a:pt x="461" y="89"/>
                </a:cubicBezTo>
                <a:cubicBezTo>
                  <a:pt x="452" y="107"/>
                  <a:pt x="435" y="125"/>
                  <a:pt x="408" y="107"/>
                </a:cubicBezTo>
                <a:cubicBezTo>
                  <a:pt x="381" y="81"/>
                  <a:pt x="391" y="72"/>
                  <a:pt x="399" y="63"/>
                </a:cubicBezTo>
                <a:cubicBezTo>
                  <a:pt x="399" y="54"/>
                  <a:pt x="417" y="28"/>
                  <a:pt x="417" y="19"/>
                </a:cubicBezTo>
                <a:cubicBezTo>
                  <a:pt x="426" y="19"/>
                  <a:pt x="417" y="10"/>
                  <a:pt x="408" y="10"/>
                </a:cubicBezTo>
                <a:cubicBezTo>
                  <a:pt x="399" y="19"/>
                  <a:pt x="346" y="36"/>
                  <a:pt x="337" y="72"/>
                </a:cubicBezTo>
                <a:cubicBezTo>
                  <a:pt x="328" y="98"/>
                  <a:pt x="346" y="125"/>
                  <a:pt x="319" y="151"/>
                </a:cubicBezTo>
                <a:cubicBezTo>
                  <a:pt x="284" y="187"/>
                  <a:pt x="284" y="187"/>
                  <a:pt x="284" y="187"/>
                </a:cubicBezTo>
                <a:cubicBezTo>
                  <a:pt x="319" y="231"/>
                  <a:pt x="319" y="231"/>
                  <a:pt x="319" y="231"/>
                </a:cubicBezTo>
                <a:cubicBezTo>
                  <a:pt x="364" y="187"/>
                  <a:pt x="364" y="187"/>
                  <a:pt x="364" y="187"/>
                </a:cubicBezTo>
                <a:cubicBezTo>
                  <a:pt x="372" y="178"/>
                  <a:pt x="391" y="169"/>
                  <a:pt x="408" y="178"/>
                </a:cubicBezTo>
                <a:cubicBezTo>
                  <a:pt x="452" y="187"/>
                  <a:pt x="470" y="169"/>
                  <a:pt x="488" y="143"/>
                </a:cubicBezTo>
                <a:cubicBezTo>
                  <a:pt x="497" y="116"/>
                  <a:pt x="497" y="72"/>
                  <a:pt x="497" y="63"/>
                </a:cubicBezTo>
                <a:close/>
                <a:moveTo>
                  <a:pt x="72" y="400"/>
                </a:moveTo>
                <a:lnTo>
                  <a:pt x="72" y="400"/>
                </a:lnTo>
                <a:cubicBezTo>
                  <a:pt x="62" y="408"/>
                  <a:pt x="62" y="417"/>
                  <a:pt x="72" y="417"/>
                </a:cubicBezTo>
                <a:cubicBezTo>
                  <a:pt x="89" y="444"/>
                  <a:pt x="89" y="444"/>
                  <a:pt x="89" y="444"/>
                </a:cubicBezTo>
                <a:cubicBezTo>
                  <a:pt x="97" y="444"/>
                  <a:pt x="107" y="444"/>
                  <a:pt x="107" y="435"/>
                </a:cubicBezTo>
                <a:cubicBezTo>
                  <a:pt x="231" y="320"/>
                  <a:pt x="231" y="320"/>
                  <a:pt x="231" y="320"/>
                </a:cubicBezTo>
                <a:cubicBezTo>
                  <a:pt x="195" y="275"/>
                  <a:pt x="195" y="275"/>
                  <a:pt x="195" y="275"/>
                </a:cubicBezTo>
                <a:lnTo>
                  <a:pt x="72" y="400"/>
                </a:lnTo>
                <a:close/>
              </a:path>
            </a:pathLst>
          </a:custGeom>
          <a:solidFill>
            <a:schemeClr val="bg1"/>
          </a:solidFill>
          <a:ln>
            <a:noFill/>
          </a:ln>
          <a:effectLst/>
        </p:spPr>
        <p:txBody>
          <a:bodyPr wrap="none" anchor="ctr"/>
          <a:lstStyle/>
          <a:p>
            <a:pPr defTabSz="544211"/>
            <a:endParaRPr lang="en-US" sz="2150">
              <a:solidFill>
                <a:srgbClr val="E2E3E9"/>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矩形 8">
            <a:extLst>
              <a:ext uri="{FF2B5EF4-FFF2-40B4-BE49-F238E27FC236}">
                <a16:creationId xmlns:a16="http://schemas.microsoft.com/office/drawing/2014/main" id="{442A864C-478F-AFDC-3605-C8083CFE6C78}"/>
              </a:ext>
            </a:extLst>
          </p:cNvPr>
          <p:cNvSpPr/>
          <p:nvPr/>
        </p:nvSpPr>
        <p:spPr>
          <a:xfrm>
            <a:off x="5002823" y="96715"/>
            <a:ext cx="2215662" cy="24617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19" name="PA_文本框 552">
            <a:extLst>
              <a:ext uri="{FF2B5EF4-FFF2-40B4-BE49-F238E27FC236}">
                <a16:creationId xmlns:a16="http://schemas.microsoft.com/office/drawing/2014/main" id="{88924456-7927-3EA5-6A44-0FF53802E8F4}"/>
              </a:ext>
            </a:extLst>
          </p:cNvPr>
          <p:cNvSpPr txBox="1">
            <a:spLocks noChangeArrowheads="1"/>
          </p:cNvSpPr>
          <p:nvPr>
            <p:custDataLst>
              <p:tags r:id="rId1"/>
            </p:custDataLst>
          </p:nvPr>
        </p:nvSpPr>
        <p:spPr bwMode="auto">
          <a:xfrm>
            <a:off x="884021" y="1021361"/>
            <a:ext cx="4873931" cy="646331"/>
          </a:xfrm>
          <a:prstGeom prst="rect">
            <a:avLst/>
          </a:prstGeom>
          <a:noFill/>
          <a:ln>
            <a:noFill/>
          </a:ln>
          <a:effectLst/>
          <a:extLst>
            <a:ext uri="{909E8E84-426E-40DD-AFC4-6F175D3DCCD1}">
              <a14:hiddenFill xmlns:a14="http://schemas.microsoft.com/office/drawing/2010/main">
                <a:solidFill>
                  <a:schemeClr val="bg2"/>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l">
              <a:spcBef>
                <a:spcPct val="50000"/>
              </a:spcBef>
            </a:pPr>
            <a:r>
              <a:rPr lang="zh-CN" altLang="en-US" sz="3600" b="1" dirty="0">
                <a:solidFill>
                  <a:schemeClr val="bg1">
                    <a:lumMod val="10000"/>
                  </a:schemeClr>
                </a:solidFill>
                <a:latin typeface="388-CAI978" pitchFamily="82" charset="0"/>
                <a:ea typeface="DFPYeaSong-B5" pitchFamily="18" charset="-120"/>
              </a:rPr>
              <a:t>系统功能结构</a:t>
            </a:r>
            <a:endParaRPr lang="en-US" altLang="zh-CN" sz="3600" b="1" dirty="0">
              <a:solidFill>
                <a:schemeClr val="bg1">
                  <a:lumMod val="10000"/>
                </a:schemeClr>
              </a:solidFill>
              <a:latin typeface="388-CAI978" pitchFamily="82" charset="0"/>
              <a:ea typeface="DFPYeaSong-B5" pitchFamily="18" charset="-120"/>
            </a:endParaRPr>
          </a:p>
        </p:txBody>
      </p:sp>
      <p:pic>
        <p:nvPicPr>
          <p:cNvPr id="4" name="图片 3">
            <a:extLst>
              <a:ext uri="{FF2B5EF4-FFF2-40B4-BE49-F238E27FC236}">
                <a16:creationId xmlns:a16="http://schemas.microsoft.com/office/drawing/2014/main" id="{6482FEFC-ABE7-25DD-3238-74037FF4328E}"/>
              </a:ext>
            </a:extLst>
          </p:cNvPr>
          <p:cNvPicPr>
            <a:picLocks noChangeAspect="1"/>
          </p:cNvPicPr>
          <p:nvPr/>
        </p:nvPicPr>
        <p:blipFill>
          <a:blip r:embed="rId5"/>
          <a:stretch>
            <a:fillRect/>
          </a:stretch>
        </p:blipFill>
        <p:spPr>
          <a:xfrm>
            <a:off x="7229140" y="1890707"/>
            <a:ext cx="4318001" cy="2712926"/>
          </a:xfrm>
          <a:prstGeom prst="rect">
            <a:avLst/>
          </a:prstGeom>
        </p:spPr>
      </p:pic>
      <p:pic>
        <p:nvPicPr>
          <p:cNvPr id="10" name="图片 9">
            <a:extLst>
              <a:ext uri="{FF2B5EF4-FFF2-40B4-BE49-F238E27FC236}">
                <a16:creationId xmlns:a16="http://schemas.microsoft.com/office/drawing/2014/main" id="{93F8C169-664C-3008-4C4C-C6326C51BEBF}"/>
              </a:ext>
            </a:extLst>
          </p:cNvPr>
          <p:cNvPicPr>
            <a:picLocks noChangeAspect="1"/>
          </p:cNvPicPr>
          <p:nvPr/>
        </p:nvPicPr>
        <p:blipFill>
          <a:blip r:embed="rId6"/>
          <a:stretch>
            <a:fillRect/>
          </a:stretch>
        </p:blipFill>
        <p:spPr>
          <a:xfrm>
            <a:off x="1241692" y="2144036"/>
            <a:ext cx="4625741" cy="3749365"/>
          </a:xfrm>
          <a:prstGeom prst="rect">
            <a:avLst/>
          </a:prstGeom>
        </p:spPr>
      </p:pic>
    </p:spTree>
    <p:extLst>
      <p:ext uri="{BB962C8B-B14F-4D97-AF65-F5344CB8AC3E}">
        <p14:creationId xmlns:p14="http://schemas.microsoft.com/office/powerpoint/2010/main" val="266229449"/>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0-#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0-#ppt_w/2"/>
                                          </p:val>
                                        </p:tav>
                                        <p:tav tm="100000">
                                          <p:val>
                                            <p:strVal val="#ppt_x"/>
                                          </p:val>
                                        </p:tav>
                                      </p:tavLst>
                                    </p:anim>
                                    <p:anim calcmode="lin" valueType="num">
                                      <p:cBhvr additive="base">
                                        <p:cTn id="12" dur="500" fill="hold"/>
                                        <p:tgtEl>
                                          <p:spTgt spid="7"/>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500" fill="hold"/>
                                        <p:tgtEl>
                                          <p:spTgt spid="8"/>
                                        </p:tgtEl>
                                        <p:attrNameLst>
                                          <p:attrName>ppt_x</p:attrName>
                                        </p:attrNameLst>
                                      </p:cBhvr>
                                      <p:tavLst>
                                        <p:tav tm="0">
                                          <p:val>
                                            <p:strVal val="0-#ppt_w/2"/>
                                          </p:val>
                                        </p:tav>
                                        <p:tav tm="100000">
                                          <p:val>
                                            <p:strVal val="#ppt_x"/>
                                          </p:val>
                                        </p:tav>
                                      </p:tavLst>
                                    </p:anim>
                                    <p:anim calcmode="lin" valueType="num">
                                      <p:cBhvr additive="base">
                                        <p:cTn id="16" dur="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2"/>
                                        </p:tgtEl>
                                        <p:attrNameLst>
                                          <p:attrName>style.visibility</p:attrName>
                                        </p:attrNameLst>
                                      </p:cBhvr>
                                      <p:to>
                                        <p:strVal val="visible"/>
                                      </p:to>
                                    </p:set>
                                    <p:anim calcmode="lin" valueType="num">
                                      <p:cBhvr additive="base">
                                        <p:cTn id="21" dur="500" fill="hold"/>
                                        <p:tgtEl>
                                          <p:spTgt spid="2"/>
                                        </p:tgtEl>
                                        <p:attrNameLst>
                                          <p:attrName>ppt_x</p:attrName>
                                        </p:attrNameLst>
                                      </p:cBhvr>
                                      <p:tavLst>
                                        <p:tav tm="0">
                                          <p:val>
                                            <p:strVal val="#ppt_x"/>
                                          </p:val>
                                        </p:tav>
                                        <p:tav tm="100000">
                                          <p:val>
                                            <p:strVal val="#ppt_x"/>
                                          </p:val>
                                        </p:tav>
                                      </p:tavLst>
                                    </p:anim>
                                    <p:anim calcmode="lin" valueType="num">
                                      <p:cBhvr additive="base">
                                        <p:cTn id="22" dur="500" fill="hold"/>
                                        <p:tgtEl>
                                          <p:spTgt spid="2"/>
                                        </p:tgtEl>
                                        <p:attrNameLst>
                                          <p:attrName>ppt_y</p:attrName>
                                        </p:attrNameLst>
                                      </p:cBhvr>
                                      <p:tavLst>
                                        <p:tav tm="0">
                                          <p:val>
                                            <p:strVal val="1+#ppt_h/2"/>
                                          </p:val>
                                        </p:tav>
                                        <p:tav tm="100000">
                                          <p:val>
                                            <p:strVal val="#ppt_y"/>
                                          </p:val>
                                        </p:tav>
                                      </p:tavLst>
                                    </p:anim>
                                  </p:childTnLst>
                                </p:cTn>
                              </p:par>
                              <p:par>
                                <p:cTn id="23" presetID="41" presetClass="entr" presetSubtype="0" fill="hold" nodeType="withEffect">
                                  <p:stCondLst>
                                    <p:cond delay="0"/>
                                  </p:stCondLst>
                                  <p:iterate type="lt">
                                    <p:tmPct val="10000"/>
                                  </p:iterate>
                                  <p:childTnLst>
                                    <p:set>
                                      <p:cBhvr>
                                        <p:cTn id="24" dur="1" fill="hold">
                                          <p:stCondLst>
                                            <p:cond delay="0"/>
                                          </p:stCondLst>
                                        </p:cTn>
                                        <p:tgtEl>
                                          <p:spTgt spid="19"/>
                                        </p:tgtEl>
                                        <p:attrNameLst>
                                          <p:attrName>style.visibility</p:attrName>
                                        </p:attrNameLst>
                                      </p:cBhvr>
                                      <p:to>
                                        <p:strVal val="visible"/>
                                      </p:to>
                                    </p:set>
                                    <p:anim calcmode="lin" valueType="num">
                                      <p:cBhvr>
                                        <p:cTn id="25" dur="1000" fill="hold"/>
                                        <p:tgtEl>
                                          <p:spTgt spid="19"/>
                                        </p:tgtEl>
                                        <p:attrNameLst>
                                          <p:attrName>ppt_x</p:attrName>
                                        </p:attrNameLst>
                                      </p:cBhvr>
                                      <p:tavLst>
                                        <p:tav tm="0">
                                          <p:val>
                                            <p:strVal val="#ppt_x"/>
                                          </p:val>
                                        </p:tav>
                                        <p:tav tm="50000">
                                          <p:val>
                                            <p:strVal val="#ppt_x+.1"/>
                                          </p:val>
                                        </p:tav>
                                        <p:tav tm="100000">
                                          <p:val>
                                            <p:strVal val="#ppt_x"/>
                                          </p:val>
                                        </p:tav>
                                      </p:tavLst>
                                    </p:anim>
                                    <p:anim calcmode="lin" valueType="num">
                                      <p:cBhvr>
                                        <p:cTn id="26" dur="1000" fill="hold"/>
                                        <p:tgtEl>
                                          <p:spTgt spid="19"/>
                                        </p:tgtEl>
                                        <p:attrNameLst>
                                          <p:attrName>ppt_y</p:attrName>
                                        </p:attrNameLst>
                                      </p:cBhvr>
                                      <p:tavLst>
                                        <p:tav tm="0">
                                          <p:val>
                                            <p:strVal val="#ppt_y"/>
                                          </p:val>
                                        </p:tav>
                                        <p:tav tm="100000">
                                          <p:val>
                                            <p:strVal val="#ppt_y"/>
                                          </p:val>
                                        </p:tav>
                                      </p:tavLst>
                                    </p:anim>
                                    <p:anim calcmode="lin" valueType="num">
                                      <p:cBhvr>
                                        <p:cTn id="27" dur="1000" fill="hold"/>
                                        <p:tgtEl>
                                          <p:spTgt spid="19"/>
                                        </p:tgtEl>
                                        <p:attrNameLst>
                                          <p:attrName>ppt_h</p:attrName>
                                        </p:attrNameLst>
                                      </p:cBhvr>
                                      <p:tavLst>
                                        <p:tav tm="0">
                                          <p:val>
                                            <p:strVal val="#ppt_h/10"/>
                                          </p:val>
                                        </p:tav>
                                        <p:tav tm="50000">
                                          <p:val>
                                            <p:strVal val="#ppt_h+.01"/>
                                          </p:val>
                                        </p:tav>
                                        <p:tav tm="100000">
                                          <p:val>
                                            <p:strVal val="#ppt_h"/>
                                          </p:val>
                                        </p:tav>
                                      </p:tavLst>
                                    </p:anim>
                                    <p:anim calcmode="lin" valueType="num">
                                      <p:cBhvr>
                                        <p:cTn id="28" dur="1000" fill="hold"/>
                                        <p:tgtEl>
                                          <p:spTgt spid="19"/>
                                        </p:tgtEl>
                                        <p:attrNameLst>
                                          <p:attrName>ppt_w</p:attrName>
                                        </p:attrNameLst>
                                      </p:cBhvr>
                                      <p:tavLst>
                                        <p:tav tm="0">
                                          <p:val>
                                            <p:strVal val="#ppt_w/10"/>
                                          </p:val>
                                        </p:tav>
                                        <p:tav tm="50000">
                                          <p:val>
                                            <p:strVal val="#ppt_w+.01"/>
                                          </p:val>
                                        </p:tav>
                                        <p:tav tm="100000">
                                          <p:val>
                                            <p:strVal val="#ppt_w"/>
                                          </p:val>
                                        </p:tav>
                                      </p:tavLst>
                                    </p:anim>
                                    <p:animEffect transition="in" filter="fade">
                                      <p:cBhvr>
                                        <p:cTn id="29" dur="1000" tmFilter="0,0; .5, 1; 1, 1"/>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67">
            <a:extLst>
              <a:ext uri="{FF2B5EF4-FFF2-40B4-BE49-F238E27FC236}">
                <a16:creationId xmlns:a16="http://schemas.microsoft.com/office/drawing/2014/main" id="{277EE438-C198-4921-974A-D1C1C7CA8712}"/>
              </a:ext>
            </a:extLst>
          </p:cNvPr>
          <p:cNvSpPr>
            <a:spLocks noChangeArrowheads="1"/>
          </p:cNvSpPr>
          <p:nvPr/>
        </p:nvSpPr>
        <p:spPr bwMode="auto">
          <a:xfrm>
            <a:off x="1293534" y="2144036"/>
            <a:ext cx="481169" cy="565253"/>
          </a:xfrm>
          <a:custGeom>
            <a:avLst/>
            <a:gdLst>
              <a:gd name="T0" fmla="*/ 434 w 453"/>
              <a:gd name="T1" fmla="*/ 186 h 533"/>
              <a:gd name="T2" fmla="*/ 434 w 453"/>
              <a:gd name="T3" fmla="*/ 186 h 533"/>
              <a:gd name="T4" fmla="*/ 44 w 453"/>
              <a:gd name="T5" fmla="*/ 160 h 533"/>
              <a:gd name="T6" fmla="*/ 0 w 453"/>
              <a:gd name="T7" fmla="*/ 178 h 533"/>
              <a:gd name="T8" fmla="*/ 88 w 453"/>
              <a:gd name="T9" fmla="*/ 532 h 533"/>
              <a:gd name="T10" fmla="*/ 141 w 453"/>
              <a:gd name="T11" fmla="*/ 532 h 533"/>
              <a:gd name="T12" fmla="*/ 97 w 453"/>
              <a:gd name="T13" fmla="*/ 355 h 533"/>
              <a:gd name="T14" fmla="*/ 443 w 453"/>
              <a:gd name="T15" fmla="*/ 195 h 533"/>
              <a:gd name="T16" fmla="*/ 434 w 453"/>
              <a:gd name="T17" fmla="*/ 186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3" h="533">
                <a:moveTo>
                  <a:pt x="434" y="186"/>
                </a:moveTo>
                <a:lnTo>
                  <a:pt x="434" y="186"/>
                </a:lnTo>
                <a:cubicBezTo>
                  <a:pt x="151" y="301"/>
                  <a:pt x="266" y="0"/>
                  <a:pt x="44" y="160"/>
                </a:cubicBezTo>
                <a:cubicBezTo>
                  <a:pt x="0" y="178"/>
                  <a:pt x="0" y="178"/>
                  <a:pt x="0" y="178"/>
                </a:cubicBezTo>
                <a:cubicBezTo>
                  <a:pt x="88" y="532"/>
                  <a:pt x="88" y="532"/>
                  <a:pt x="88" y="532"/>
                </a:cubicBezTo>
                <a:cubicBezTo>
                  <a:pt x="141" y="532"/>
                  <a:pt x="141" y="532"/>
                  <a:pt x="141" y="532"/>
                </a:cubicBezTo>
                <a:cubicBezTo>
                  <a:pt x="97" y="355"/>
                  <a:pt x="97" y="355"/>
                  <a:pt x="97" y="355"/>
                </a:cubicBezTo>
                <a:cubicBezTo>
                  <a:pt x="293" y="195"/>
                  <a:pt x="213" y="532"/>
                  <a:pt x="443" y="195"/>
                </a:cubicBezTo>
                <a:cubicBezTo>
                  <a:pt x="452" y="195"/>
                  <a:pt x="443" y="186"/>
                  <a:pt x="434" y="186"/>
                </a:cubicBezTo>
              </a:path>
            </a:pathLst>
          </a:custGeom>
          <a:solidFill>
            <a:schemeClr val="bg1"/>
          </a:solidFill>
          <a:ln>
            <a:noFill/>
          </a:ln>
          <a:effectLst/>
        </p:spPr>
        <p:txBody>
          <a:bodyPr wrap="none" anchor="ctr"/>
          <a:lstStyle/>
          <a:p>
            <a:pPr defTabSz="544211"/>
            <a:endParaRPr lang="en-US" sz="2150">
              <a:solidFill>
                <a:srgbClr val="E2E3E9"/>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 name="Freeform 82">
            <a:extLst>
              <a:ext uri="{FF2B5EF4-FFF2-40B4-BE49-F238E27FC236}">
                <a16:creationId xmlns:a16="http://schemas.microsoft.com/office/drawing/2014/main" id="{5E035088-2DC3-42C7-910C-8363DC9CD845}"/>
              </a:ext>
            </a:extLst>
          </p:cNvPr>
          <p:cNvSpPr>
            <a:spLocks noChangeArrowheads="1"/>
          </p:cNvSpPr>
          <p:nvPr/>
        </p:nvSpPr>
        <p:spPr bwMode="auto">
          <a:xfrm>
            <a:off x="1247142" y="4848784"/>
            <a:ext cx="527880" cy="471826"/>
          </a:xfrm>
          <a:custGeom>
            <a:avLst/>
            <a:gdLst>
              <a:gd name="T0" fmla="*/ 443 w 497"/>
              <a:gd name="T1" fmla="*/ 0 h 444"/>
              <a:gd name="T2" fmla="*/ 443 w 497"/>
              <a:gd name="T3" fmla="*/ 0 h 444"/>
              <a:gd name="T4" fmla="*/ 53 w 497"/>
              <a:gd name="T5" fmla="*/ 0 h 444"/>
              <a:gd name="T6" fmla="*/ 0 w 497"/>
              <a:gd name="T7" fmla="*/ 53 h 444"/>
              <a:gd name="T8" fmla="*/ 0 w 497"/>
              <a:gd name="T9" fmla="*/ 345 h 444"/>
              <a:gd name="T10" fmla="*/ 53 w 497"/>
              <a:gd name="T11" fmla="*/ 399 h 444"/>
              <a:gd name="T12" fmla="*/ 151 w 497"/>
              <a:gd name="T13" fmla="*/ 399 h 444"/>
              <a:gd name="T14" fmla="*/ 151 w 497"/>
              <a:gd name="T15" fmla="*/ 345 h 444"/>
              <a:gd name="T16" fmla="*/ 44 w 497"/>
              <a:gd name="T17" fmla="*/ 345 h 444"/>
              <a:gd name="T18" fmla="*/ 44 w 497"/>
              <a:gd name="T19" fmla="*/ 124 h 444"/>
              <a:gd name="T20" fmla="*/ 443 w 497"/>
              <a:gd name="T21" fmla="*/ 124 h 444"/>
              <a:gd name="T22" fmla="*/ 443 w 497"/>
              <a:gd name="T23" fmla="*/ 345 h 444"/>
              <a:gd name="T24" fmla="*/ 345 w 497"/>
              <a:gd name="T25" fmla="*/ 345 h 444"/>
              <a:gd name="T26" fmla="*/ 345 w 497"/>
              <a:gd name="T27" fmla="*/ 399 h 444"/>
              <a:gd name="T28" fmla="*/ 443 w 497"/>
              <a:gd name="T29" fmla="*/ 399 h 444"/>
              <a:gd name="T30" fmla="*/ 496 w 497"/>
              <a:gd name="T31" fmla="*/ 345 h 444"/>
              <a:gd name="T32" fmla="*/ 496 w 497"/>
              <a:gd name="T33" fmla="*/ 53 h 444"/>
              <a:gd name="T34" fmla="*/ 443 w 497"/>
              <a:gd name="T35" fmla="*/ 0 h 444"/>
              <a:gd name="T36" fmla="*/ 62 w 497"/>
              <a:gd name="T37" fmla="*/ 80 h 444"/>
              <a:gd name="T38" fmla="*/ 62 w 497"/>
              <a:gd name="T39" fmla="*/ 80 h 444"/>
              <a:gd name="T40" fmla="*/ 44 w 497"/>
              <a:gd name="T41" fmla="*/ 62 h 444"/>
              <a:gd name="T42" fmla="*/ 62 w 497"/>
              <a:gd name="T43" fmla="*/ 45 h 444"/>
              <a:gd name="T44" fmla="*/ 79 w 497"/>
              <a:gd name="T45" fmla="*/ 62 h 444"/>
              <a:gd name="T46" fmla="*/ 62 w 497"/>
              <a:gd name="T47" fmla="*/ 80 h 444"/>
              <a:gd name="T48" fmla="*/ 116 w 497"/>
              <a:gd name="T49" fmla="*/ 80 h 444"/>
              <a:gd name="T50" fmla="*/ 116 w 497"/>
              <a:gd name="T51" fmla="*/ 80 h 444"/>
              <a:gd name="T52" fmla="*/ 97 w 497"/>
              <a:gd name="T53" fmla="*/ 62 h 444"/>
              <a:gd name="T54" fmla="*/ 116 w 497"/>
              <a:gd name="T55" fmla="*/ 45 h 444"/>
              <a:gd name="T56" fmla="*/ 132 w 497"/>
              <a:gd name="T57" fmla="*/ 62 h 444"/>
              <a:gd name="T58" fmla="*/ 116 w 497"/>
              <a:gd name="T59" fmla="*/ 80 h 444"/>
              <a:gd name="T60" fmla="*/ 443 w 497"/>
              <a:gd name="T61" fmla="*/ 80 h 444"/>
              <a:gd name="T62" fmla="*/ 443 w 497"/>
              <a:gd name="T63" fmla="*/ 80 h 444"/>
              <a:gd name="T64" fmla="*/ 151 w 497"/>
              <a:gd name="T65" fmla="*/ 80 h 444"/>
              <a:gd name="T66" fmla="*/ 151 w 497"/>
              <a:gd name="T67" fmla="*/ 53 h 444"/>
              <a:gd name="T68" fmla="*/ 443 w 497"/>
              <a:gd name="T69" fmla="*/ 53 h 444"/>
              <a:gd name="T70" fmla="*/ 443 w 497"/>
              <a:gd name="T71" fmla="*/ 80 h 444"/>
              <a:gd name="T72" fmla="*/ 248 w 497"/>
              <a:gd name="T73" fmla="*/ 177 h 444"/>
              <a:gd name="T74" fmla="*/ 248 w 497"/>
              <a:gd name="T75" fmla="*/ 177 h 444"/>
              <a:gd name="T76" fmla="*/ 124 w 497"/>
              <a:gd name="T77" fmla="*/ 301 h 444"/>
              <a:gd name="T78" fmla="*/ 204 w 497"/>
              <a:gd name="T79" fmla="*/ 301 h 444"/>
              <a:gd name="T80" fmla="*/ 204 w 497"/>
              <a:gd name="T81" fmla="*/ 443 h 444"/>
              <a:gd name="T82" fmla="*/ 292 w 497"/>
              <a:gd name="T83" fmla="*/ 443 h 444"/>
              <a:gd name="T84" fmla="*/ 292 w 497"/>
              <a:gd name="T85" fmla="*/ 301 h 444"/>
              <a:gd name="T86" fmla="*/ 363 w 497"/>
              <a:gd name="T87" fmla="*/ 301 h 444"/>
              <a:gd name="T88" fmla="*/ 248 w 497"/>
              <a:gd name="T89" fmla="*/ 177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97" h="444">
                <a:moveTo>
                  <a:pt x="443" y="0"/>
                </a:moveTo>
                <a:lnTo>
                  <a:pt x="443" y="0"/>
                </a:lnTo>
                <a:cubicBezTo>
                  <a:pt x="53" y="0"/>
                  <a:pt x="53" y="0"/>
                  <a:pt x="53" y="0"/>
                </a:cubicBezTo>
                <a:cubicBezTo>
                  <a:pt x="17" y="0"/>
                  <a:pt x="0" y="26"/>
                  <a:pt x="0" y="53"/>
                </a:cubicBezTo>
                <a:cubicBezTo>
                  <a:pt x="0" y="345"/>
                  <a:pt x="0" y="345"/>
                  <a:pt x="0" y="345"/>
                </a:cubicBezTo>
                <a:cubicBezTo>
                  <a:pt x="0" y="373"/>
                  <a:pt x="17" y="399"/>
                  <a:pt x="53" y="399"/>
                </a:cubicBezTo>
                <a:cubicBezTo>
                  <a:pt x="151" y="399"/>
                  <a:pt x="151" y="399"/>
                  <a:pt x="151" y="399"/>
                </a:cubicBezTo>
                <a:cubicBezTo>
                  <a:pt x="151" y="345"/>
                  <a:pt x="151" y="345"/>
                  <a:pt x="151" y="345"/>
                </a:cubicBezTo>
                <a:cubicBezTo>
                  <a:pt x="44" y="345"/>
                  <a:pt x="44" y="345"/>
                  <a:pt x="44" y="345"/>
                </a:cubicBezTo>
                <a:cubicBezTo>
                  <a:pt x="44" y="124"/>
                  <a:pt x="44" y="124"/>
                  <a:pt x="44" y="124"/>
                </a:cubicBezTo>
                <a:cubicBezTo>
                  <a:pt x="443" y="124"/>
                  <a:pt x="443" y="124"/>
                  <a:pt x="443" y="124"/>
                </a:cubicBezTo>
                <a:cubicBezTo>
                  <a:pt x="443" y="345"/>
                  <a:pt x="443" y="345"/>
                  <a:pt x="443" y="345"/>
                </a:cubicBezTo>
                <a:cubicBezTo>
                  <a:pt x="345" y="345"/>
                  <a:pt x="345" y="345"/>
                  <a:pt x="345" y="345"/>
                </a:cubicBezTo>
                <a:cubicBezTo>
                  <a:pt x="345" y="399"/>
                  <a:pt x="345" y="399"/>
                  <a:pt x="345" y="399"/>
                </a:cubicBezTo>
                <a:cubicBezTo>
                  <a:pt x="443" y="399"/>
                  <a:pt x="443" y="399"/>
                  <a:pt x="443" y="399"/>
                </a:cubicBezTo>
                <a:cubicBezTo>
                  <a:pt x="470" y="399"/>
                  <a:pt x="496" y="373"/>
                  <a:pt x="496" y="345"/>
                </a:cubicBezTo>
                <a:cubicBezTo>
                  <a:pt x="496" y="53"/>
                  <a:pt x="496" y="53"/>
                  <a:pt x="496" y="53"/>
                </a:cubicBezTo>
                <a:cubicBezTo>
                  <a:pt x="496" y="26"/>
                  <a:pt x="470" y="0"/>
                  <a:pt x="443" y="0"/>
                </a:cubicBezTo>
                <a:close/>
                <a:moveTo>
                  <a:pt x="62" y="80"/>
                </a:moveTo>
                <a:lnTo>
                  <a:pt x="62" y="80"/>
                </a:lnTo>
                <a:cubicBezTo>
                  <a:pt x="53" y="80"/>
                  <a:pt x="44" y="71"/>
                  <a:pt x="44" y="62"/>
                </a:cubicBezTo>
                <a:cubicBezTo>
                  <a:pt x="44" y="53"/>
                  <a:pt x="53" y="45"/>
                  <a:pt x="62" y="45"/>
                </a:cubicBezTo>
                <a:cubicBezTo>
                  <a:pt x="71" y="45"/>
                  <a:pt x="79" y="53"/>
                  <a:pt x="79" y="62"/>
                </a:cubicBezTo>
                <a:cubicBezTo>
                  <a:pt x="79" y="71"/>
                  <a:pt x="71" y="80"/>
                  <a:pt x="62" y="80"/>
                </a:cubicBezTo>
                <a:close/>
                <a:moveTo>
                  <a:pt x="116" y="80"/>
                </a:moveTo>
                <a:lnTo>
                  <a:pt x="116" y="80"/>
                </a:lnTo>
                <a:cubicBezTo>
                  <a:pt x="107" y="80"/>
                  <a:pt x="97" y="71"/>
                  <a:pt x="97" y="62"/>
                </a:cubicBezTo>
                <a:cubicBezTo>
                  <a:pt x="97" y="53"/>
                  <a:pt x="107" y="45"/>
                  <a:pt x="116" y="45"/>
                </a:cubicBezTo>
                <a:cubicBezTo>
                  <a:pt x="124" y="45"/>
                  <a:pt x="132" y="53"/>
                  <a:pt x="132" y="62"/>
                </a:cubicBezTo>
                <a:cubicBezTo>
                  <a:pt x="132" y="71"/>
                  <a:pt x="124" y="80"/>
                  <a:pt x="116" y="80"/>
                </a:cubicBezTo>
                <a:close/>
                <a:moveTo>
                  <a:pt x="443" y="80"/>
                </a:moveTo>
                <a:lnTo>
                  <a:pt x="443" y="80"/>
                </a:lnTo>
                <a:cubicBezTo>
                  <a:pt x="151" y="80"/>
                  <a:pt x="151" y="80"/>
                  <a:pt x="151" y="80"/>
                </a:cubicBezTo>
                <a:cubicBezTo>
                  <a:pt x="151" y="53"/>
                  <a:pt x="151" y="53"/>
                  <a:pt x="151" y="53"/>
                </a:cubicBezTo>
                <a:cubicBezTo>
                  <a:pt x="443" y="53"/>
                  <a:pt x="443" y="53"/>
                  <a:pt x="443" y="53"/>
                </a:cubicBezTo>
                <a:lnTo>
                  <a:pt x="443" y="80"/>
                </a:lnTo>
                <a:close/>
                <a:moveTo>
                  <a:pt x="248" y="177"/>
                </a:moveTo>
                <a:lnTo>
                  <a:pt x="248" y="177"/>
                </a:lnTo>
                <a:cubicBezTo>
                  <a:pt x="124" y="301"/>
                  <a:pt x="124" y="301"/>
                  <a:pt x="124" y="301"/>
                </a:cubicBezTo>
                <a:cubicBezTo>
                  <a:pt x="204" y="301"/>
                  <a:pt x="204" y="301"/>
                  <a:pt x="204" y="301"/>
                </a:cubicBezTo>
                <a:cubicBezTo>
                  <a:pt x="204" y="443"/>
                  <a:pt x="204" y="443"/>
                  <a:pt x="204" y="443"/>
                </a:cubicBezTo>
                <a:cubicBezTo>
                  <a:pt x="292" y="443"/>
                  <a:pt x="292" y="443"/>
                  <a:pt x="292" y="443"/>
                </a:cubicBezTo>
                <a:cubicBezTo>
                  <a:pt x="292" y="301"/>
                  <a:pt x="292" y="301"/>
                  <a:pt x="292" y="301"/>
                </a:cubicBezTo>
                <a:cubicBezTo>
                  <a:pt x="363" y="301"/>
                  <a:pt x="363" y="301"/>
                  <a:pt x="363" y="301"/>
                </a:cubicBezTo>
                <a:lnTo>
                  <a:pt x="248" y="177"/>
                </a:lnTo>
                <a:close/>
              </a:path>
            </a:pathLst>
          </a:custGeom>
          <a:solidFill>
            <a:schemeClr val="bg1"/>
          </a:solidFill>
          <a:ln>
            <a:noFill/>
          </a:ln>
          <a:effectLst/>
        </p:spPr>
        <p:txBody>
          <a:bodyPr wrap="none" anchor="ctr"/>
          <a:lstStyle/>
          <a:p>
            <a:pPr defTabSz="544211"/>
            <a:endParaRPr lang="en-US" sz="2150">
              <a:solidFill>
                <a:srgbClr val="E2E3E9"/>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 name="Freeform 102">
            <a:extLst>
              <a:ext uri="{FF2B5EF4-FFF2-40B4-BE49-F238E27FC236}">
                <a16:creationId xmlns:a16="http://schemas.microsoft.com/office/drawing/2014/main" id="{AF27EFE6-A8E5-4E6D-9E22-964B79EBD844}"/>
              </a:ext>
            </a:extLst>
          </p:cNvPr>
          <p:cNvSpPr>
            <a:spLocks noChangeArrowheads="1"/>
          </p:cNvSpPr>
          <p:nvPr/>
        </p:nvSpPr>
        <p:spPr bwMode="auto">
          <a:xfrm>
            <a:off x="1241692" y="3538870"/>
            <a:ext cx="527884" cy="471823"/>
          </a:xfrm>
          <a:custGeom>
            <a:avLst/>
            <a:gdLst>
              <a:gd name="T0" fmla="*/ 80 w 498"/>
              <a:gd name="T1" fmla="*/ 151 h 445"/>
              <a:gd name="T2" fmla="*/ 80 w 498"/>
              <a:gd name="T3" fmla="*/ 151 h 445"/>
              <a:gd name="T4" fmla="*/ 142 w 498"/>
              <a:gd name="T5" fmla="*/ 169 h 445"/>
              <a:gd name="T6" fmla="*/ 151 w 498"/>
              <a:gd name="T7" fmla="*/ 169 h 445"/>
              <a:gd name="T8" fmla="*/ 195 w 498"/>
              <a:gd name="T9" fmla="*/ 134 h 445"/>
              <a:gd name="T10" fmla="*/ 195 w 498"/>
              <a:gd name="T11" fmla="*/ 125 h 445"/>
              <a:gd name="T12" fmla="*/ 178 w 498"/>
              <a:gd name="T13" fmla="*/ 107 h 445"/>
              <a:gd name="T14" fmla="*/ 275 w 498"/>
              <a:gd name="T15" fmla="*/ 10 h 445"/>
              <a:gd name="T16" fmla="*/ 195 w 498"/>
              <a:gd name="T17" fmla="*/ 0 h 445"/>
              <a:gd name="T18" fmla="*/ 107 w 498"/>
              <a:gd name="T19" fmla="*/ 54 h 445"/>
              <a:gd name="T20" fmla="*/ 72 w 498"/>
              <a:gd name="T21" fmla="*/ 81 h 445"/>
              <a:gd name="T22" fmla="*/ 53 w 498"/>
              <a:gd name="T23" fmla="*/ 116 h 445"/>
              <a:gd name="T24" fmla="*/ 18 w 498"/>
              <a:gd name="T25" fmla="*/ 125 h 445"/>
              <a:gd name="T26" fmla="*/ 0 w 498"/>
              <a:gd name="T27" fmla="*/ 143 h 445"/>
              <a:gd name="T28" fmla="*/ 0 w 498"/>
              <a:gd name="T29" fmla="*/ 151 h 445"/>
              <a:gd name="T30" fmla="*/ 36 w 498"/>
              <a:gd name="T31" fmla="*/ 187 h 445"/>
              <a:gd name="T32" fmla="*/ 53 w 498"/>
              <a:gd name="T33" fmla="*/ 196 h 445"/>
              <a:gd name="T34" fmla="*/ 72 w 498"/>
              <a:gd name="T35" fmla="*/ 178 h 445"/>
              <a:gd name="T36" fmla="*/ 80 w 498"/>
              <a:gd name="T37" fmla="*/ 151 h 445"/>
              <a:gd name="T38" fmla="*/ 222 w 498"/>
              <a:gd name="T39" fmla="*/ 160 h 445"/>
              <a:gd name="T40" fmla="*/ 222 w 498"/>
              <a:gd name="T41" fmla="*/ 160 h 445"/>
              <a:gd name="T42" fmla="*/ 213 w 498"/>
              <a:gd name="T43" fmla="*/ 160 h 445"/>
              <a:gd name="T44" fmla="*/ 178 w 498"/>
              <a:gd name="T45" fmla="*/ 187 h 445"/>
              <a:gd name="T46" fmla="*/ 169 w 498"/>
              <a:gd name="T47" fmla="*/ 204 h 445"/>
              <a:gd name="T48" fmla="*/ 381 w 498"/>
              <a:gd name="T49" fmla="*/ 435 h 445"/>
              <a:gd name="T50" fmla="*/ 399 w 498"/>
              <a:gd name="T51" fmla="*/ 435 h 445"/>
              <a:gd name="T52" fmla="*/ 426 w 498"/>
              <a:gd name="T53" fmla="*/ 417 h 445"/>
              <a:gd name="T54" fmla="*/ 426 w 498"/>
              <a:gd name="T55" fmla="*/ 400 h 445"/>
              <a:gd name="T56" fmla="*/ 222 w 498"/>
              <a:gd name="T57" fmla="*/ 160 h 445"/>
              <a:gd name="T58" fmla="*/ 497 w 498"/>
              <a:gd name="T59" fmla="*/ 63 h 445"/>
              <a:gd name="T60" fmla="*/ 497 w 498"/>
              <a:gd name="T61" fmla="*/ 63 h 445"/>
              <a:gd name="T62" fmla="*/ 479 w 498"/>
              <a:gd name="T63" fmla="*/ 54 h 445"/>
              <a:gd name="T64" fmla="*/ 461 w 498"/>
              <a:gd name="T65" fmla="*/ 89 h 445"/>
              <a:gd name="T66" fmla="*/ 408 w 498"/>
              <a:gd name="T67" fmla="*/ 107 h 445"/>
              <a:gd name="T68" fmla="*/ 399 w 498"/>
              <a:gd name="T69" fmla="*/ 63 h 445"/>
              <a:gd name="T70" fmla="*/ 417 w 498"/>
              <a:gd name="T71" fmla="*/ 19 h 445"/>
              <a:gd name="T72" fmla="*/ 408 w 498"/>
              <a:gd name="T73" fmla="*/ 10 h 445"/>
              <a:gd name="T74" fmla="*/ 337 w 498"/>
              <a:gd name="T75" fmla="*/ 72 h 445"/>
              <a:gd name="T76" fmla="*/ 319 w 498"/>
              <a:gd name="T77" fmla="*/ 151 h 445"/>
              <a:gd name="T78" fmla="*/ 284 w 498"/>
              <a:gd name="T79" fmla="*/ 187 h 445"/>
              <a:gd name="T80" fmla="*/ 319 w 498"/>
              <a:gd name="T81" fmla="*/ 231 h 445"/>
              <a:gd name="T82" fmla="*/ 364 w 498"/>
              <a:gd name="T83" fmla="*/ 187 h 445"/>
              <a:gd name="T84" fmla="*/ 408 w 498"/>
              <a:gd name="T85" fmla="*/ 178 h 445"/>
              <a:gd name="T86" fmla="*/ 488 w 498"/>
              <a:gd name="T87" fmla="*/ 143 h 445"/>
              <a:gd name="T88" fmla="*/ 497 w 498"/>
              <a:gd name="T89" fmla="*/ 63 h 445"/>
              <a:gd name="T90" fmla="*/ 72 w 498"/>
              <a:gd name="T91" fmla="*/ 400 h 445"/>
              <a:gd name="T92" fmla="*/ 72 w 498"/>
              <a:gd name="T93" fmla="*/ 400 h 445"/>
              <a:gd name="T94" fmla="*/ 72 w 498"/>
              <a:gd name="T95" fmla="*/ 417 h 445"/>
              <a:gd name="T96" fmla="*/ 89 w 498"/>
              <a:gd name="T97" fmla="*/ 444 h 445"/>
              <a:gd name="T98" fmla="*/ 107 w 498"/>
              <a:gd name="T99" fmla="*/ 435 h 445"/>
              <a:gd name="T100" fmla="*/ 231 w 498"/>
              <a:gd name="T101" fmla="*/ 320 h 445"/>
              <a:gd name="T102" fmla="*/ 195 w 498"/>
              <a:gd name="T103" fmla="*/ 275 h 445"/>
              <a:gd name="T104" fmla="*/ 72 w 498"/>
              <a:gd name="T105" fmla="*/ 40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98" h="445">
                <a:moveTo>
                  <a:pt x="80" y="151"/>
                </a:moveTo>
                <a:lnTo>
                  <a:pt x="80" y="151"/>
                </a:lnTo>
                <a:cubicBezTo>
                  <a:pt x="97" y="134"/>
                  <a:pt x="116" y="143"/>
                  <a:pt x="142" y="169"/>
                </a:cubicBezTo>
                <a:cubicBezTo>
                  <a:pt x="151" y="178"/>
                  <a:pt x="151" y="169"/>
                  <a:pt x="151" y="169"/>
                </a:cubicBezTo>
                <a:cubicBezTo>
                  <a:pt x="160" y="169"/>
                  <a:pt x="186" y="134"/>
                  <a:pt x="195" y="134"/>
                </a:cubicBezTo>
                <a:cubicBezTo>
                  <a:pt x="195" y="134"/>
                  <a:pt x="195" y="134"/>
                  <a:pt x="195" y="125"/>
                </a:cubicBezTo>
                <a:cubicBezTo>
                  <a:pt x="186" y="125"/>
                  <a:pt x="178" y="116"/>
                  <a:pt x="178" y="107"/>
                </a:cubicBezTo>
                <a:cubicBezTo>
                  <a:pt x="133" y="45"/>
                  <a:pt x="301" y="10"/>
                  <a:pt x="275" y="10"/>
                </a:cubicBezTo>
                <a:cubicBezTo>
                  <a:pt x="257" y="0"/>
                  <a:pt x="204" y="0"/>
                  <a:pt x="195" y="0"/>
                </a:cubicBezTo>
                <a:cubicBezTo>
                  <a:pt x="169" y="10"/>
                  <a:pt x="125" y="36"/>
                  <a:pt x="107" y="54"/>
                </a:cubicBezTo>
                <a:cubicBezTo>
                  <a:pt x="80" y="72"/>
                  <a:pt x="72" y="81"/>
                  <a:pt x="72" y="81"/>
                </a:cubicBezTo>
                <a:cubicBezTo>
                  <a:pt x="62" y="89"/>
                  <a:pt x="72" y="107"/>
                  <a:pt x="53" y="116"/>
                </a:cubicBezTo>
                <a:cubicBezTo>
                  <a:pt x="36" y="125"/>
                  <a:pt x="27" y="116"/>
                  <a:pt x="18" y="125"/>
                </a:cubicBezTo>
                <a:cubicBezTo>
                  <a:pt x="18" y="134"/>
                  <a:pt x="9" y="134"/>
                  <a:pt x="0" y="143"/>
                </a:cubicBezTo>
                <a:lnTo>
                  <a:pt x="0" y="151"/>
                </a:lnTo>
                <a:lnTo>
                  <a:pt x="36" y="187"/>
                </a:lnTo>
                <a:cubicBezTo>
                  <a:pt x="36" y="196"/>
                  <a:pt x="44" y="196"/>
                  <a:pt x="53" y="196"/>
                </a:cubicBezTo>
                <a:cubicBezTo>
                  <a:pt x="53" y="187"/>
                  <a:pt x="62" y="178"/>
                  <a:pt x="72" y="178"/>
                </a:cubicBezTo>
                <a:cubicBezTo>
                  <a:pt x="72" y="178"/>
                  <a:pt x="72" y="151"/>
                  <a:pt x="80" y="151"/>
                </a:cubicBezTo>
                <a:close/>
                <a:moveTo>
                  <a:pt x="222" y="160"/>
                </a:moveTo>
                <a:lnTo>
                  <a:pt x="222" y="160"/>
                </a:lnTo>
                <a:cubicBezTo>
                  <a:pt x="213" y="160"/>
                  <a:pt x="213" y="160"/>
                  <a:pt x="213" y="160"/>
                </a:cubicBezTo>
                <a:cubicBezTo>
                  <a:pt x="178" y="187"/>
                  <a:pt x="178" y="187"/>
                  <a:pt x="178" y="187"/>
                </a:cubicBezTo>
                <a:cubicBezTo>
                  <a:pt x="169" y="196"/>
                  <a:pt x="169" y="196"/>
                  <a:pt x="169" y="204"/>
                </a:cubicBezTo>
                <a:cubicBezTo>
                  <a:pt x="381" y="435"/>
                  <a:pt x="381" y="435"/>
                  <a:pt x="381" y="435"/>
                </a:cubicBezTo>
                <a:cubicBezTo>
                  <a:pt x="381" y="444"/>
                  <a:pt x="391" y="444"/>
                  <a:pt x="399" y="435"/>
                </a:cubicBezTo>
                <a:cubicBezTo>
                  <a:pt x="426" y="417"/>
                  <a:pt x="426" y="417"/>
                  <a:pt x="426" y="417"/>
                </a:cubicBezTo>
                <a:cubicBezTo>
                  <a:pt x="426" y="408"/>
                  <a:pt x="426" y="400"/>
                  <a:pt x="426" y="400"/>
                </a:cubicBezTo>
                <a:lnTo>
                  <a:pt x="222" y="160"/>
                </a:lnTo>
                <a:close/>
                <a:moveTo>
                  <a:pt x="497" y="63"/>
                </a:moveTo>
                <a:lnTo>
                  <a:pt x="497" y="63"/>
                </a:lnTo>
                <a:cubicBezTo>
                  <a:pt x="488" y="45"/>
                  <a:pt x="488" y="54"/>
                  <a:pt x="479" y="54"/>
                </a:cubicBezTo>
                <a:cubicBezTo>
                  <a:pt x="479" y="63"/>
                  <a:pt x="461" y="81"/>
                  <a:pt x="461" y="89"/>
                </a:cubicBezTo>
                <a:cubicBezTo>
                  <a:pt x="452" y="107"/>
                  <a:pt x="435" y="125"/>
                  <a:pt x="408" y="107"/>
                </a:cubicBezTo>
                <a:cubicBezTo>
                  <a:pt x="381" y="81"/>
                  <a:pt x="391" y="72"/>
                  <a:pt x="399" y="63"/>
                </a:cubicBezTo>
                <a:cubicBezTo>
                  <a:pt x="399" y="54"/>
                  <a:pt x="417" y="28"/>
                  <a:pt x="417" y="19"/>
                </a:cubicBezTo>
                <a:cubicBezTo>
                  <a:pt x="426" y="19"/>
                  <a:pt x="417" y="10"/>
                  <a:pt x="408" y="10"/>
                </a:cubicBezTo>
                <a:cubicBezTo>
                  <a:pt x="399" y="19"/>
                  <a:pt x="346" y="36"/>
                  <a:pt x="337" y="72"/>
                </a:cubicBezTo>
                <a:cubicBezTo>
                  <a:pt x="328" y="98"/>
                  <a:pt x="346" y="125"/>
                  <a:pt x="319" y="151"/>
                </a:cubicBezTo>
                <a:cubicBezTo>
                  <a:pt x="284" y="187"/>
                  <a:pt x="284" y="187"/>
                  <a:pt x="284" y="187"/>
                </a:cubicBezTo>
                <a:cubicBezTo>
                  <a:pt x="319" y="231"/>
                  <a:pt x="319" y="231"/>
                  <a:pt x="319" y="231"/>
                </a:cubicBezTo>
                <a:cubicBezTo>
                  <a:pt x="364" y="187"/>
                  <a:pt x="364" y="187"/>
                  <a:pt x="364" y="187"/>
                </a:cubicBezTo>
                <a:cubicBezTo>
                  <a:pt x="372" y="178"/>
                  <a:pt x="391" y="169"/>
                  <a:pt x="408" y="178"/>
                </a:cubicBezTo>
                <a:cubicBezTo>
                  <a:pt x="452" y="187"/>
                  <a:pt x="470" y="169"/>
                  <a:pt x="488" y="143"/>
                </a:cubicBezTo>
                <a:cubicBezTo>
                  <a:pt x="497" y="116"/>
                  <a:pt x="497" y="72"/>
                  <a:pt x="497" y="63"/>
                </a:cubicBezTo>
                <a:close/>
                <a:moveTo>
                  <a:pt x="72" y="400"/>
                </a:moveTo>
                <a:lnTo>
                  <a:pt x="72" y="400"/>
                </a:lnTo>
                <a:cubicBezTo>
                  <a:pt x="62" y="408"/>
                  <a:pt x="62" y="417"/>
                  <a:pt x="72" y="417"/>
                </a:cubicBezTo>
                <a:cubicBezTo>
                  <a:pt x="89" y="444"/>
                  <a:pt x="89" y="444"/>
                  <a:pt x="89" y="444"/>
                </a:cubicBezTo>
                <a:cubicBezTo>
                  <a:pt x="97" y="444"/>
                  <a:pt x="107" y="444"/>
                  <a:pt x="107" y="435"/>
                </a:cubicBezTo>
                <a:cubicBezTo>
                  <a:pt x="231" y="320"/>
                  <a:pt x="231" y="320"/>
                  <a:pt x="231" y="320"/>
                </a:cubicBezTo>
                <a:cubicBezTo>
                  <a:pt x="195" y="275"/>
                  <a:pt x="195" y="275"/>
                  <a:pt x="195" y="275"/>
                </a:cubicBezTo>
                <a:lnTo>
                  <a:pt x="72" y="400"/>
                </a:lnTo>
                <a:close/>
              </a:path>
            </a:pathLst>
          </a:custGeom>
          <a:solidFill>
            <a:schemeClr val="bg1"/>
          </a:solidFill>
          <a:ln>
            <a:noFill/>
          </a:ln>
          <a:effectLst/>
        </p:spPr>
        <p:txBody>
          <a:bodyPr wrap="none" anchor="ctr"/>
          <a:lstStyle/>
          <a:p>
            <a:pPr defTabSz="544211"/>
            <a:endParaRPr lang="en-US" sz="2150">
              <a:solidFill>
                <a:srgbClr val="E2E3E9"/>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矩形 8">
            <a:extLst>
              <a:ext uri="{FF2B5EF4-FFF2-40B4-BE49-F238E27FC236}">
                <a16:creationId xmlns:a16="http://schemas.microsoft.com/office/drawing/2014/main" id="{442A864C-478F-AFDC-3605-C8083CFE6C78}"/>
              </a:ext>
            </a:extLst>
          </p:cNvPr>
          <p:cNvSpPr/>
          <p:nvPr/>
        </p:nvSpPr>
        <p:spPr>
          <a:xfrm>
            <a:off x="5002823" y="96715"/>
            <a:ext cx="2215662" cy="24617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19" name="PA_文本框 552">
            <a:extLst>
              <a:ext uri="{FF2B5EF4-FFF2-40B4-BE49-F238E27FC236}">
                <a16:creationId xmlns:a16="http://schemas.microsoft.com/office/drawing/2014/main" id="{88924456-7927-3EA5-6A44-0FF53802E8F4}"/>
              </a:ext>
            </a:extLst>
          </p:cNvPr>
          <p:cNvSpPr txBox="1">
            <a:spLocks noChangeArrowheads="1"/>
          </p:cNvSpPr>
          <p:nvPr>
            <p:custDataLst>
              <p:tags r:id="rId1"/>
            </p:custDataLst>
          </p:nvPr>
        </p:nvSpPr>
        <p:spPr bwMode="auto">
          <a:xfrm>
            <a:off x="788275" y="842353"/>
            <a:ext cx="4873931" cy="769441"/>
          </a:xfrm>
          <a:prstGeom prst="rect">
            <a:avLst/>
          </a:prstGeom>
          <a:noFill/>
          <a:ln>
            <a:noFill/>
          </a:ln>
          <a:effectLst/>
          <a:extLst>
            <a:ext uri="{909E8E84-426E-40DD-AFC4-6F175D3DCCD1}">
              <a14:hiddenFill xmlns:a14="http://schemas.microsoft.com/office/drawing/2010/main">
                <a:solidFill>
                  <a:schemeClr val="bg2"/>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l">
              <a:spcBef>
                <a:spcPct val="50000"/>
              </a:spcBef>
            </a:pPr>
            <a:r>
              <a:rPr lang="zh-CN" altLang="en-US" sz="4400" b="1" dirty="0">
                <a:solidFill>
                  <a:schemeClr val="bg1">
                    <a:lumMod val="10000"/>
                  </a:schemeClr>
                </a:solidFill>
                <a:latin typeface="388-CAI978" pitchFamily="82" charset="0"/>
                <a:ea typeface="DFPYeaSong-B5" pitchFamily="18" charset="-120"/>
              </a:rPr>
              <a:t>业务逻辑编码</a:t>
            </a:r>
            <a:endParaRPr lang="en-US" altLang="zh-CN" sz="4400" b="1" dirty="0">
              <a:solidFill>
                <a:schemeClr val="bg1">
                  <a:lumMod val="10000"/>
                </a:schemeClr>
              </a:solidFill>
              <a:latin typeface="388-CAI978" pitchFamily="82" charset="0"/>
              <a:ea typeface="DFPYeaSong-B5" pitchFamily="18" charset="-120"/>
            </a:endParaRPr>
          </a:p>
        </p:txBody>
      </p:sp>
      <p:pic>
        <p:nvPicPr>
          <p:cNvPr id="5" name="图片 4">
            <a:extLst>
              <a:ext uri="{FF2B5EF4-FFF2-40B4-BE49-F238E27FC236}">
                <a16:creationId xmlns:a16="http://schemas.microsoft.com/office/drawing/2014/main" id="{D3340479-4E6A-6C25-E280-3B4973239664}"/>
              </a:ext>
            </a:extLst>
          </p:cNvPr>
          <p:cNvPicPr>
            <a:picLocks noChangeAspect="1"/>
          </p:cNvPicPr>
          <p:nvPr/>
        </p:nvPicPr>
        <p:blipFill>
          <a:blip r:embed="rId4"/>
          <a:stretch>
            <a:fillRect/>
          </a:stretch>
        </p:blipFill>
        <p:spPr>
          <a:xfrm>
            <a:off x="588509" y="2145065"/>
            <a:ext cx="6037136" cy="1663504"/>
          </a:xfrm>
          <a:prstGeom prst="rect">
            <a:avLst/>
          </a:prstGeom>
        </p:spPr>
      </p:pic>
      <p:pic>
        <p:nvPicPr>
          <p:cNvPr id="12" name="图片 11">
            <a:extLst>
              <a:ext uri="{FF2B5EF4-FFF2-40B4-BE49-F238E27FC236}">
                <a16:creationId xmlns:a16="http://schemas.microsoft.com/office/drawing/2014/main" id="{B493B82B-597A-4CF6-79B2-F334FBDC45C3}"/>
              </a:ext>
            </a:extLst>
          </p:cNvPr>
          <p:cNvPicPr>
            <a:picLocks noChangeAspect="1"/>
          </p:cNvPicPr>
          <p:nvPr/>
        </p:nvPicPr>
        <p:blipFill>
          <a:blip r:embed="rId5"/>
          <a:stretch>
            <a:fillRect/>
          </a:stretch>
        </p:blipFill>
        <p:spPr>
          <a:xfrm>
            <a:off x="412664" y="4010693"/>
            <a:ext cx="6037135" cy="1595432"/>
          </a:xfrm>
          <a:prstGeom prst="rect">
            <a:avLst/>
          </a:prstGeom>
        </p:spPr>
      </p:pic>
      <p:pic>
        <p:nvPicPr>
          <p:cNvPr id="14" name="图片 13">
            <a:extLst>
              <a:ext uri="{FF2B5EF4-FFF2-40B4-BE49-F238E27FC236}">
                <a16:creationId xmlns:a16="http://schemas.microsoft.com/office/drawing/2014/main" id="{57FBB485-33B6-C5DF-827D-E3B503953A69}"/>
              </a:ext>
            </a:extLst>
          </p:cNvPr>
          <p:cNvPicPr>
            <a:picLocks noChangeAspect="1"/>
          </p:cNvPicPr>
          <p:nvPr/>
        </p:nvPicPr>
        <p:blipFill>
          <a:blip r:embed="rId6"/>
          <a:stretch>
            <a:fillRect/>
          </a:stretch>
        </p:blipFill>
        <p:spPr>
          <a:xfrm>
            <a:off x="5090746" y="751695"/>
            <a:ext cx="5268821" cy="1636620"/>
          </a:xfrm>
          <a:prstGeom prst="rect">
            <a:avLst/>
          </a:prstGeom>
        </p:spPr>
      </p:pic>
      <p:pic>
        <p:nvPicPr>
          <p:cNvPr id="16" name="图片 15">
            <a:extLst>
              <a:ext uri="{FF2B5EF4-FFF2-40B4-BE49-F238E27FC236}">
                <a16:creationId xmlns:a16="http://schemas.microsoft.com/office/drawing/2014/main" id="{E6784B82-6035-2151-BE8A-2FA9EEF112B5}"/>
              </a:ext>
            </a:extLst>
          </p:cNvPr>
          <p:cNvPicPr>
            <a:picLocks noChangeAspect="1"/>
          </p:cNvPicPr>
          <p:nvPr/>
        </p:nvPicPr>
        <p:blipFill>
          <a:blip r:embed="rId7"/>
          <a:stretch>
            <a:fillRect/>
          </a:stretch>
        </p:blipFill>
        <p:spPr>
          <a:xfrm>
            <a:off x="6710684" y="2426662"/>
            <a:ext cx="4619699" cy="4334623"/>
          </a:xfrm>
          <a:prstGeom prst="rect">
            <a:avLst/>
          </a:prstGeom>
        </p:spPr>
      </p:pic>
    </p:spTree>
    <p:extLst>
      <p:ext uri="{BB962C8B-B14F-4D97-AF65-F5344CB8AC3E}">
        <p14:creationId xmlns:p14="http://schemas.microsoft.com/office/powerpoint/2010/main" val="3712906433"/>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0-#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0-#ppt_w/2"/>
                                          </p:val>
                                        </p:tav>
                                        <p:tav tm="100000">
                                          <p:val>
                                            <p:strVal val="#ppt_x"/>
                                          </p:val>
                                        </p:tav>
                                      </p:tavLst>
                                    </p:anim>
                                    <p:anim calcmode="lin" valueType="num">
                                      <p:cBhvr additive="base">
                                        <p:cTn id="12" dur="500" fill="hold"/>
                                        <p:tgtEl>
                                          <p:spTgt spid="7"/>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500" fill="hold"/>
                                        <p:tgtEl>
                                          <p:spTgt spid="8"/>
                                        </p:tgtEl>
                                        <p:attrNameLst>
                                          <p:attrName>ppt_x</p:attrName>
                                        </p:attrNameLst>
                                      </p:cBhvr>
                                      <p:tavLst>
                                        <p:tav tm="0">
                                          <p:val>
                                            <p:strVal val="0-#ppt_w/2"/>
                                          </p:val>
                                        </p:tav>
                                        <p:tav tm="100000">
                                          <p:val>
                                            <p:strVal val="#ppt_x"/>
                                          </p:val>
                                        </p:tav>
                                      </p:tavLst>
                                    </p:anim>
                                    <p:anim calcmode="lin" valueType="num">
                                      <p:cBhvr additive="base">
                                        <p:cTn id="16" dur="500" fill="hold"/>
                                        <p:tgtEl>
                                          <p:spTgt spid="8"/>
                                        </p:tgtEl>
                                        <p:attrNameLst>
                                          <p:attrName>ppt_y</p:attrName>
                                        </p:attrNameLst>
                                      </p:cBhvr>
                                      <p:tavLst>
                                        <p:tav tm="0">
                                          <p:val>
                                            <p:strVal val="#ppt_y"/>
                                          </p:val>
                                        </p:tav>
                                        <p:tav tm="100000">
                                          <p:val>
                                            <p:strVal val="#ppt_y"/>
                                          </p:val>
                                        </p:tav>
                                      </p:tavLst>
                                    </p:anim>
                                  </p:childTnLst>
                                </p:cTn>
                              </p:par>
                              <p:par>
                                <p:cTn id="17" presetID="41" presetClass="entr" presetSubtype="0" fill="hold" nodeType="withEffect">
                                  <p:stCondLst>
                                    <p:cond delay="0"/>
                                  </p:stCondLst>
                                  <p:iterate type="lt">
                                    <p:tmPct val="10000"/>
                                  </p:iterate>
                                  <p:childTnLst>
                                    <p:set>
                                      <p:cBhvr>
                                        <p:cTn id="18" dur="1" fill="hold">
                                          <p:stCondLst>
                                            <p:cond delay="0"/>
                                          </p:stCondLst>
                                        </p:cTn>
                                        <p:tgtEl>
                                          <p:spTgt spid="19"/>
                                        </p:tgtEl>
                                        <p:attrNameLst>
                                          <p:attrName>style.visibility</p:attrName>
                                        </p:attrNameLst>
                                      </p:cBhvr>
                                      <p:to>
                                        <p:strVal val="visible"/>
                                      </p:to>
                                    </p:set>
                                    <p:anim calcmode="lin" valueType="num">
                                      <p:cBhvr>
                                        <p:cTn id="19" dur="1000" fill="hold"/>
                                        <p:tgtEl>
                                          <p:spTgt spid="19"/>
                                        </p:tgtEl>
                                        <p:attrNameLst>
                                          <p:attrName>ppt_x</p:attrName>
                                        </p:attrNameLst>
                                      </p:cBhvr>
                                      <p:tavLst>
                                        <p:tav tm="0">
                                          <p:val>
                                            <p:strVal val="#ppt_x"/>
                                          </p:val>
                                        </p:tav>
                                        <p:tav tm="50000">
                                          <p:val>
                                            <p:strVal val="#ppt_x+.1"/>
                                          </p:val>
                                        </p:tav>
                                        <p:tav tm="100000">
                                          <p:val>
                                            <p:strVal val="#ppt_x"/>
                                          </p:val>
                                        </p:tav>
                                      </p:tavLst>
                                    </p:anim>
                                    <p:anim calcmode="lin" valueType="num">
                                      <p:cBhvr>
                                        <p:cTn id="20" dur="1000" fill="hold"/>
                                        <p:tgtEl>
                                          <p:spTgt spid="19"/>
                                        </p:tgtEl>
                                        <p:attrNameLst>
                                          <p:attrName>ppt_y</p:attrName>
                                        </p:attrNameLst>
                                      </p:cBhvr>
                                      <p:tavLst>
                                        <p:tav tm="0">
                                          <p:val>
                                            <p:strVal val="#ppt_y"/>
                                          </p:val>
                                        </p:tav>
                                        <p:tav tm="100000">
                                          <p:val>
                                            <p:strVal val="#ppt_y"/>
                                          </p:val>
                                        </p:tav>
                                      </p:tavLst>
                                    </p:anim>
                                    <p:anim calcmode="lin" valueType="num">
                                      <p:cBhvr>
                                        <p:cTn id="21" dur="1000" fill="hold"/>
                                        <p:tgtEl>
                                          <p:spTgt spid="19"/>
                                        </p:tgtEl>
                                        <p:attrNameLst>
                                          <p:attrName>ppt_h</p:attrName>
                                        </p:attrNameLst>
                                      </p:cBhvr>
                                      <p:tavLst>
                                        <p:tav tm="0">
                                          <p:val>
                                            <p:strVal val="#ppt_h/10"/>
                                          </p:val>
                                        </p:tav>
                                        <p:tav tm="50000">
                                          <p:val>
                                            <p:strVal val="#ppt_h+.01"/>
                                          </p:val>
                                        </p:tav>
                                        <p:tav tm="100000">
                                          <p:val>
                                            <p:strVal val="#ppt_h"/>
                                          </p:val>
                                        </p:tav>
                                      </p:tavLst>
                                    </p:anim>
                                    <p:anim calcmode="lin" valueType="num">
                                      <p:cBhvr>
                                        <p:cTn id="22" dur="1000" fill="hold"/>
                                        <p:tgtEl>
                                          <p:spTgt spid="19"/>
                                        </p:tgtEl>
                                        <p:attrNameLst>
                                          <p:attrName>ppt_w</p:attrName>
                                        </p:attrNameLst>
                                      </p:cBhvr>
                                      <p:tavLst>
                                        <p:tav tm="0">
                                          <p:val>
                                            <p:strVal val="#ppt_w/10"/>
                                          </p:val>
                                        </p:tav>
                                        <p:tav tm="50000">
                                          <p:val>
                                            <p:strVal val="#ppt_w+.01"/>
                                          </p:val>
                                        </p:tav>
                                        <p:tav tm="100000">
                                          <p:val>
                                            <p:strVal val="#ppt_w"/>
                                          </p:val>
                                        </p:tav>
                                      </p:tavLst>
                                    </p:anim>
                                    <p:animEffect transition="in" filter="fade">
                                      <p:cBhvr>
                                        <p:cTn id="23" dur="1000" tmFilter="0,0; .5, 1; 1, 1"/>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45" descr="iMac.png">
            <a:extLst>
              <a:ext uri="{FF2B5EF4-FFF2-40B4-BE49-F238E27FC236}">
                <a16:creationId xmlns:a16="http://schemas.microsoft.com/office/drawing/2014/main" id="{CD541245-B576-4470-AC73-888FFE9D90D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87021" y="1185943"/>
            <a:ext cx="5908184" cy="5177675"/>
          </a:xfrm>
          <a:prstGeom prst="rect">
            <a:avLst/>
          </a:prstGeom>
        </p:spPr>
      </p:pic>
      <p:sp>
        <p:nvSpPr>
          <p:cNvPr id="6" name="Freeform 67">
            <a:extLst>
              <a:ext uri="{FF2B5EF4-FFF2-40B4-BE49-F238E27FC236}">
                <a16:creationId xmlns:a16="http://schemas.microsoft.com/office/drawing/2014/main" id="{277EE438-C198-4921-974A-D1C1C7CA8712}"/>
              </a:ext>
            </a:extLst>
          </p:cNvPr>
          <p:cNvSpPr>
            <a:spLocks noChangeArrowheads="1"/>
          </p:cNvSpPr>
          <p:nvPr/>
        </p:nvSpPr>
        <p:spPr bwMode="auto">
          <a:xfrm>
            <a:off x="1293534" y="2144036"/>
            <a:ext cx="481169" cy="565253"/>
          </a:xfrm>
          <a:custGeom>
            <a:avLst/>
            <a:gdLst>
              <a:gd name="T0" fmla="*/ 434 w 453"/>
              <a:gd name="T1" fmla="*/ 186 h 533"/>
              <a:gd name="T2" fmla="*/ 434 w 453"/>
              <a:gd name="T3" fmla="*/ 186 h 533"/>
              <a:gd name="T4" fmla="*/ 44 w 453"/>
              <a:gd name="T5" fmla="*/ 160 h 533"/>
              <a:gd name="T6" fmla="*/ 0 w 453"/>
              <a:gd name="T7" fmla="*/ 178 h 533"/>
              <a:gd name="T8" fmla="*/ 88 w 453"/>
              <a:gd name="T9" fmla="*/ 532 h 533"/>
              <a:gd name="T10" fmla="*/ 141 w 453"/>
              <a:gd name="T11" fmla="*/ 532 h 533"/>
              <a:gd name="T12" fmla="*/ 97 w 453"/>
              <a:gd name="T13" fmla="*/ 355 h 533"/>
              <a:gd name="T14" fmla="*/ 443 w 453"/>
              <a:gd name="T15" fmla="*/ 195 h 533"/>
              <a:gd name="T16" fmla="*/ 434 w 453"/>
              <a:gd name="T17" fmla="*/ 186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3" h="533">
                <a:moveTo>
                  <a:pt x="434" y="186"/>
                </a:moveTo>
                <a:lnTo>
                  <a:pt x="434" y="186"/>
                </a:lnTo>
                <a:cubicBezTo>
                  <a:pt x="151" y="301"/>
                  <a:pt x="266" y="0"/>
                  <a:pt x="44" y="160"/>
                </a:cubicBezTo>
                <a:cubicBezTo>
                  <a:pt x="0" y="178"/>
                  <a:pt x="0" y="178"/>
                  <a:pt x="0" y="178"/>
                </a:cubicBezTo>
                <a:cubicBezTo>
                  <a:pt x="88" y="532"/>
                  <a:pt x="88" y="532"/>
                  <a:pt x="88" y="532"/>
                </a:cubicBezTo>
                <a:cubicBezTo>
                  <a:pt x="141" y="532"/>
                  <a:pt x="141" y="532"/>
                  <a:pt x="141" y="532"/>
                </a:cubicBezTo>
                <a:cubicBezTo>
                  <a:pt x="97" y="355"/>
                  <a:pt x="97" y="355"/>
                  <a:pt x="97" y="355"/>
                </a:cubicBezTo>
                <a:cubicBezTo>
                  <a:pt x="293" y="195"/>
                  <a:pt x="213" y="532"/>
                  <a:pt x="443" y="195"/>
                </a:cubicBezTo>
                <a:cubicBezTo>
                  <a:pt x="452" y="195"/>
                  <a:pt x="443" y="186"/>
                  <a:pt x="434" y="186"/>
                </a:cubicBezTo>
              </a:path>
            </a:pathLst>
          </a:custGeom>
          <a:solidFill>
            <a:schemeClr val="bg1"/>
          </a:solidFill>
          <a:ln>
            <a:noFill/>
          </a:ln>
          <a:effectLst/>
        </p:spPr>
        <p:txBody>
          <a:bodyPr wrap="none" anchor="ctr"/>
          <a:lstStyle/>
          <a:p>
            <a:pPr defTabSz="544211"/>
            <a:endParaRPr lang="en-US" sz="2150">
              <a:solidFill>
                <a:srgbClr val="E2E3E9"/>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 name="Freeform 82">
            <a:extLst>
              <a:ext uri="{FF2B5EF4-FFF2-40B4-BE49-F238E27FC236}">
                <a16:creationId xmlns:a16="http://schemas.microsoft.com/office/drawing/2014/main" id="{5E035088-2DC3-42C7-910C-8363DC9CD845}"/>
              </a:ext>
            </a:extLst>
          </p:cNvPr>
          <p:cNvSpPr>
            <a:spLocks noChangeArrowheads="1"/>
          </p:cNvSpPr>
          <p:nvPr/>
        </p:nvSpPr>
        <p:spPr bwMode="auto">
          <a:xfrm>
            <a:off x="1247142" y="4848784"/>
            <a:ext cx="527880" cy="471826"/>
          </a:xfrm>
          <a:custGeom>
            <a:avLst/>
            <a:gdLst>
              <a:gd name="T0" fmla="*/ 443 w 497"/>
              <a:gd name="T1" fmla="*/ 0 h 444"/>
              <a:gd name="T2" fmla="*/ 443 w 497"/>
              <a:gd name="T3" fmla="*/ 0 h 444"/>
              <a:gd name="T4" fmla="*/ 53 w 497"/>
              <a:gd name="T5" fmla="*/ 0 h 444"/>
              <a:gd name="T6" fmla="*/ 0 w 497"/>
              <a:gd name="T7" fmla="*/ 53 h 444"/>
              <a:gd name="T8" fmla="*/ 0 w 497"/>
              <a:gd name="T9" fmla="*/ 345 h 444"/>
              <a:gd name="T10" fmla="*/ 53 w 497"/>
              <a:gd name="T11" fmla="*/ 399 h 444"/>
              <a:gd name="T12" fmla="*/ 151 w 497"/>
              <a:gd name="T13" fmla="*/ 399 h 444"/>
              <a:gd name="T14" fmla="*/ 151 w 497"/>
              <a:gd name="T15" fmla="*/ 345 h 444"/>
              <a:gd name="T16" fmla="*/ 44 w 497"/>
              <a:gd name="T17" fmla="*/ 345 h 444"/>
              <a:gd name="T18" fmla="*/ 44 w 497"/>
              <a:gd name="T19" fmla="*/ 124 h 444"/>
              <a:gd name="T20" fmla="*/ 443 w 497"/>
              <a:gd name="T21" fmla="*/ 124 h 444"/>
              <a:gd name="T22" fmla="*/ 443 w 497"/>
              <a:gd name="T23" fmla="*/ 345 h 444"/>
              <a:gd name="T24" fmla="*/ 345 w 497"/>
              <a:gd name="T25" fmla="*/ 345 h 444"/>
              <a:gd name="T26" fmla="*/ 345 w 497"/>
              <a:gd name="T27" fmla="*/ 399 h 444"/>
              <a:gd name="T28" fmla="*/ 443 w 497"/>
              <a:gd name="T29" fmla="*/ 399 h 444"/>
              <a:gd name="T30" fmla="*/ 496 w 497"/>
              <a:gd name="T31" fmla="*/ 345 h 444"/>
              <a:gd name="T32" fmla="*/ 496 w 497"/>
              <a:gd name="T33" fmla="*/ 53 h 444"/>
              <a:gd name="T34" fmla="*/ 443 w 497"/>
              <a:gd name="T35" fmla="*/ 0 h 444"/>
              <a:gd name="T36" fmla="*/ 62 w 497"/>
              <a:gd name="T37" fmla="*/ 80 h 444"/>
              <a:gd name="T38" fmla="*/ 62 w 497"/>
              <a:gd name="T39" fmla="*/ 80 h 444"/>
              <a:gd name="T40" fmla="*/ 44 w 497"/>
              <a:gd name="T41" fmla="*/ 62 h 444"/>
              <a:gd name="T42" fmla="*/ 62 w 497"/>
              <a:gd name="T43" fmla="*/ 45 h 444"/>
              <a:gd name="T44" fmla="*/ 79 w 497"/>
              <a:gd name="T45" fmla="*/ 62 h 444"/>
              <a:gd name="T46" fmla="*/ 62 w 497"/>
              <a:gd name="T47" fmla="*/ 80 h 444"/>
              <a:gd name="T48" fmla="*/ 116 w 497"/>
              <a:gd name="T49" fmla="*/ 80 h 444"/>
              <a:gd name="T50" fmla="*/ 116 w 497"/>
              <a:gd name="T51" fmla="*/ 80 h 444"/>
              <a:gd name="T52" fmla="*/ 97 w 497"/>
              <a:gd name="T53" fmla="*/ 62 h 444"/>
              <a:gd name="T54" fmla="*/ 116 w 497"/>
              <a:gd name="T55" fmla="*/ 45 h 444"/>
              <a:gd name="T56" fmla="*/ 132 w 497"/>
              <a:gd name="T57" fmla="*/ 62 h 444"/>
              <a:gd name="T58" fmla="*/ 116 w 497"/>
              <a:gd name="T59" fmla="*/ 80 h 444"/>
              <a:gd name="T60" fmla="*/ 443 w 497"/>
              <a:gd name="T61" fmla="*/ 80 h 444"/>
              <a:gd name="T62" fmla="*/ 443 w 497"/>
              <a:gd name="T63" fmla="*/ 80 h 444"/>
              <a:gd name="T64" fmla="*/ 151 w 497"/>
              <a:gd name="T65" fmla="*/ 80 h 444"/>
              <a:gd name="T66" fmla="*/ 151 w 497"/>
              <a:gd name="T67" fmla="*/ 53 h 444"/>
              <a:gd name="T68" fmla="*/ 443 w 497"/>
              <a:gd name="T69" fmla="*/ 53 h 444"/>
              <a:gd name="T70" fmla="*/ 443 w 497"/>
              <a:gd name="T71" fmla="*/ 80 h 444"/>
              <a:gd name="T72" fmla="*/ 248 w 497"/>
              <a:gd name="T73" fmla="*/ 177 h 444"/>
              <a:gd name="T74" fmla="*/ 248 w 497"/>
              <a:gd name="T75" fmla="*/ 177 h 444"/>
              <a:gd name="T76" fmla="*/ 124 w 497"/>
              <a:gd name="T77" fmla="*/ 301 h 444"/>
              <a:gd name="T78" fmla="*/ 204 w 497"/>
              <a:gd name="T79" fmla="*/ 301 h 444"/>
              <a:gd name="T80" fmla="*/ 204 w 497"/>
              <a:gd name="T81" fmla="*/ 443 h 444"/>
              <a:gd name="T82" fmla="*/ 292 w 497"/>
              <a:gd name="T83" fmla="*/ 443 h 444"/>
              <a:gd name="T84" fmla="*/ 292 w 497"/>
              <a:gd name="T85" fmla="*/ 301 h 444"/>
              <a:gd name="T86" fmla="*/ 363 w 497"/>
              <a:gd name="T87" fmla="*/ 301 h 444"/>
              <a:gd name="T88" fmla="*/ 248 w 497"/>
              <a:gd name="T89" fmla="*/ 177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97" h="444">
                <a:moveTo>
                  <a:pt x="443" y="0"/>
                </a:moveTo>
                <a:lnTo>
                  <a:pt x="443" y="0"/>
                </a:lnTo>
                <a:cubicBezTo>
                  <a:pt x="53" y="0"/>
                  <a:pt x="53" y="0"/>
                  <a:pt x="53" y="0"/>
                </a:cubicBezTo>
                <a:cubicBezTo>
                  <a:pt x="17" y="0"/>
                  <a:pt x="0" y="26"/>
                  <a:pt x="0" y="53"/>
                </a:cubicBezTo>
                <a:cubicBezTo>
                  <a:pt x="0" y="345"/>
                  <a:pt x="0" y="345"/>
                  <a:pt x="0" y="345"/>
                </a:cubicBezTo>
                <a:cubicBezTo>
                  <a:pt x="0" y="373"/>
                  <a:pt x="17" y="399"/>
                  <a:pt x="53" y="399"/>
                </a:cubicBezTo>
                <a:cubicBezTo>
                  <a:pt x="151" y="399"/>
                  <a:pt x="151" y="399"/>
                  <a:pt x="151" y="399"/>
                </a:cubicBezTo>
                <a:cubicBezTo>
                  <a:pt x="151" y="345"/>
                  <a:pt x="151" y="345"/>
                  <a:pt x="151" y="345"/>
                </a:cubicBezTo>
                <a:cubicBezTo>
                  <a:pt x="44" y="345"/>
                  <a:pt x="44" y="345"/>
                  <a:pt x="44" y="345"/>
                </a:cubicBezTo>
                <a:cubicBezTo>
                  <a:pt x="44" y="124"/>
                  <a:pt x="44" y="124"/>
                  <a:pt x="44" y="124"/>
                </a:cubicBezTo>
                <a:cubicBezTo>
                  <a:pt x="443" y="124"/>
                  <a:pt x="443" y="124"/>
                  <a:pt x="443" y="124"/>
                </a:cubicBezTo>
                <a:cubicBezTo>
                  <a:pt x="443" y="345"/>
                  <a:pt x="443" y="345"/>
                  <a:pt x="443" y="345"/>
                </a:cubicBezTo>
                <a:cubicBezTo>
                  <a:pt x="345" y="345"/>
                  <a:pt x="345" y="345"/>
                  <a:pt x="345" y="345"/>
                </a:cubicBezTo>
                <a:cubicBezTo>
                  <a:pt x="345" y="399"/>
                  <a:pt x="345" y="399"/>
                  <a:pt x="345" y="399"/>
                </a:cubicBezTo>
                <a:cubicBezTo>
                  <a:pt x="443" y="399"/>
                  <a:pt x="443" y="399"/>
                  <a:pt x="443" y="399"/>
                </a:cubicBezTo>
                <a:cubicBezTo>
                  <a:pt x="470" y="399"/>
                  <a:pt x="496" y="373"/>
                  <a:pt x="496" y="345"/>
                </a:cubicBezTo>
                <a:cubicBezTo>
                  <a:pt x="496" y="53"/>
                  <a:pt x="496" y="53"/>
                  <a:pt x="496" y="53"/>
                </a:cubicBezTo>
                <a:cubicBezTo>
                  <a:pt x="496" y="26"/>
                  <a:pt x="470" y="0"/>
                  <a:pt x="443" y="0"/>
                </a:cubicBezTo>
                <a:close/>
                <a:moveTo>
                  <a:pt x="62" y="80"/>
                </a:moveTo>
                <a:lnTo>
                  <a:pt x="62" y="80"/>
                </a:lnTo>
                <a:cubicBezTo>
                  <a:pt x="53" y="80"/>
                  <a:pt x="44" y="71"/>
                  <a:pt x="44" y="62"/>
                </a:cubicBezTo>
                <a:cubicBezTo>
                  <a:pt x="44" y="53"/>
                  <a:pt x="53" y="45"/>
                  <a:pt x="62" y="45"/>
                </a:cubicBezTo>
                <a:cubicBezTo>
                  <a:pt x="71" y="45"/>
                  <a:pt x="79" y="53"/>
                  <a:pt x="79" y="62"/>
                </a:cubicBezTo>
                <a:cubicBezTo>
                  <a:pt x="79" y="71"/>
                  <a:pt x="71" y="80"/>
                  <a:pt x="62" y="80"/>
                </a:cubicBezTo>
                <a:close/>
                <a:moveTo>
                  <a:pt x="116" y="80"/>
                </a:moveTo>
                <a:lnTo>
                  <a:pt x="116" y="80"/>
                </a:lnTo>
                <a:cubicBezTo>
                  <a:pt x="107" y="80"/>
                  <a:pt x="97" y="71"/>
                  <a:pt x="97" y="62"/>
                </a:cubicBezTo>
                <a:cubicBezTo>
                  <a:pt x="97" y="53"/>
                  <a:pt x="107" y="45"/>
                  <a:pt x="116" y="45"/>
                </a:cubicBezTo>
                <a:cubicBezTo>
                  <a:pt x="124" y="45"/>
                  <a:pt x="132" y="53"/>
                  <a:pt x="132" y="62"/>
                </a:cubicBezTo>
                <a:cubicBezTo>
                  <a:pt x="132" y="71"/>
                  <a:pt x="124" y="80"/>
                  <a:pt x="116" y="80"/>
                </a:cubicBezTo>
                <a:close/>
                <a:moveTo>
                  <a:pt x="443" y="80"/>
                </a:moveTo>
                <a:lnTo>
                  <a:pt x="443" y="80"/>
                </a:lnTo>
                <a:cubicBezTo>
                  <a:pt x="151" y="80"/>
                  <a:pt x="151" y="80"/>
                  <a:pt x="151" y="80"/>
                </a:cubicBezTo>
                <a:cubicBezTo>
                  <a:pt x="151" y="53"/>
                  <a:pt x="151" y="53"/>
                  <a:pt x="151" y="53"/>
                </a:cubicBezTo>
                <a:cubicBezTo>
                  <a:pt x="443" y="53"/>
                  <a:pt x="443" y="53"/>
                  <a:pt x="443" y="53"/>
                </a:cubicBezTo>
                <a:lnTo>
                  <a:pt x="443" y="80"/>
                </a:lnTo>
                <a:close/>
                <a:moveTo>
                  <a:pt x="248" y="177"/>
                </a:moveTo>
                <a:lnTo>
                  <a:pt x="248" y="177"/>
                </a:lnTo>
                <a:cubicBezTo>
                  <a:pt x="124" y="301"/>
                  <a:pt x="124" y="301"/>
                  <a:pt x="124" y="301"/>
                </a:cubicBezTo>
                <a:cubicBezTo>
                  <a:pt x="204" y="301"/>
                  <a:pt x="204" y="301"/>
                  <a:pt x="204" y="301"/>
                </a:cubicBezTo>
                <a:cubicBezTo>
                  <a:pt x="204" y="443"/>
                  <a:pt x="204" y="443"/>
                  <a:pt x="204" y="443"/>
                </a:cubicBezTo>
                <a:cubicBezTo>
                  <a:pt x="292" y="443"/>
                  <a:pt x="292" y="443"/>
                  <a:pt x="292" y="443"/>
                </a:cubicBezTo>
                <a:cubicBezTo>
                  <a:pt x="292" y="301"/>
                  <a:pt x="292" y="301"/>
                  <a:pt x="292" y="301"/>
                </a:cubicBezTo>
                <a:cubicBezTo>
                  <a:pt x="363" y="301"/>
                  <a:pt x="363" y="301"/>
                  <a:pt x="363" y="301"/>
                </a:cubicBezTo>
                <a:lnTo>
                  <a:pt x="248" y="177"/>
                </a:lnTo>
                <a:close/>
              </a:path>
            </a:pathLst>
          </a:custGeom>
          <a:solidFill>
            <a:schemeClr val="bg1"/>
          </a:solidFill>
          <a:ln>
            <a:noFill/>
          </a:ln>
          <a:effectLst/>
        </p:spPr>
        <p:txBody>
          <a:bodyPr wrap="none" anchor="ctr"/>
          <a:lstStyle/>
          <a:p>
            <a:pPr defTabSz="544211"/>
            <a:endParaRPr lang="en-US" sz="2150">
              <a:solidFill>
                <a:srgbClr val="E2E3E9"/>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 name="Freeform 102">
            <a:extLst>
              <a:ext uri="{FF2B5EF4-FFF2-40B4-BE49-F238E27FC236}">
                <a16:creationId xmlns:a16="http://schemas.microsoft.com/office/drawing/2014/main" id="{AF27EFE6-A8E5-4E6D-9E22-964B79EBD844}"/>
              </a:ext>
            </a:extLst>
          </p:cNvPr>
          <p:cNvSpPr>
            <a:spLocks noChangeArrowheads="1"/>
          </p:cNvSpPr>
          <p:nvPr/>
        </p:nvSpPr>
        <p:spPr bwMode="auto">
          <a:xfrm>
            <a:off x="1241692" y="3538870"/>
            <a:ext cx="527884" cy="471823"/>
          </a:xfrm>
          <a:custGeom>
            <a:avLst/>
            <a:gdLst>
              <a:gd name="T0" fmla="*/ 80 w 498"/>
              <a:gd name="T1" fmla="*/ 151 h 445"/>
              <a:gd name="T2" fmla="*/ 80 w 498"/>
              <a:gd name="T3" fmla="*/ 151 h 445"/>
              <a:gd name="T4" fmla="*/ 142 w 498"/>
              <a:gd name="T5" fmla="*/ 169 h 445"/>
              <a:gd name="T6" fmla="*/ 151 w 498"/>
              <a:gd name="T7" fmla="*/ 169 h 445"/>
              <a:gd name="T8" fmla="*/ 195 w 498"/>
              <a:gd name="T9" fmla="*/ 134 h 445"/>
              <a:gd name="T10" fmla="*/ 195 w 498"/>
              <a:gd name="T11" fmla="*/ 125 h 445"/>
              <a:gd name="T12" fmla="*/ 178 w 498"/>
              <a:gd name="T13" fmla="*/ 107 h 445"/>
              <a:gd name="T14" fmla="*/ 275 w 498"/>
              <a:gd name="T15" fmla="*/ 10 h 445"/>
              <a:gd name="T16" fmla="*/ 195 w 498"/>
              <a:gd name="T17" fmla="*/ 0 h 445"/>
              <a:gd name="T18" fmla="*/ 107 w 498"/>
              <a:gd name="T19" fmla="*/ 54 h 445"/>
              <a:gd name="T20" fmla="*/ 72 w 498"/>
              <a:gd name="T21" fmla="*/ 81 h 445"/>
              <a:gd name="T22" fmla="*/ 53 w 498"/>
              <a:gd name="T23" fmla="*/ 116 h 445"/>
              <a:gd name="T24" fmla="*/ 18 w 498"/>
              <a:gd name="T25" fmla="*/ 125 h 445"/>
              <a:gd name="T26" fmla="*/ 0 w 498"/>
              <a:gd name="T27" fmla="*/ 143 h 445"/>
              <a:gd name="T28" fmla="*/ 0 w 498"/>
              <a:gd name="T29" fmla="*/ 151 h 445"/>
              <a:gd name="T30" fmla="*/ 36 w 498"/>
              <a:gd name="T31" fmla="*/ 187 h 445"/>
              <a:gd name="T32" fmla="*/ 53 w 498"/>
              <a:gd name="T33" fmla="*/ 196 h 445"/>
              <a:gd name="T34" fmla="*/ 72 w 498"/>
              <a:gd name="T35" fmla="*/ 178 h 445"/>
              <a:gd name="T36" fmla="*/ 80 w 498"/>
              <a:gd name="T37" fmla="*/ 151 h 445"/>
              <a:gd name="T38" fmla="*/ 222 w 498"/>
              <a:gd name="T39" fmla="*/ 160 h 445"/>
              <a:gd name="T40" fmla="*/ 222 w 498"/>
              <a:gd name="T41" fmla="*/ 160 h 445"/>
              <a:gd name="T42" fmla="*/ 213 w 498"/>
              <a:gd name="T43" fmla="*/ 160 h 445"/>
              <a:gd name="T44" fmla="*/ 178 w 498"/>
              <a:gd name="T45" fmla="*/ 187 h 445"/>
              <a:gd name="T46" fmla="*/ 169 w 498"/>
              <a:gd name="T47" fmla="*/ 204 h 445"/>
              <a:gd name="T48" fmla="*/ 381 w 498"/>
              <a:gd name="T49" fmla="*/ 435 h 445"/>
              <a:gd name="T50" fmla="*/ 399 w 498"/>
              <a:gd name="T51" fmla="*/ 435 h 445"/>
              <a:gd name="T52" fmla="*/ 426 w 498"/>
              <a:gd name="T53" fmla="*/ 417 h 445"/>
              <a:gd name="T54" fmla="*/ 426 w 498"/>
              <a:gd name="T55" fmla="*/ 400 h 445"/>
              <a:gd name="T56" fmla="*/ 222 w 498"/>
              <a:gd name="T57" fmla="*/ 160 h 445"/>
              <a:gd name="T58" fmla="*/ 497 w 498"/>
              <a:gd name="T59" fmla="*/ 63 h 445"/>
              <a:gd name="T60" fmla="*/ 497 w 498"/>
              <a:gd name="T61" fmla="*/ 63 h 445"/>
              <a:gd name="T62" fmla="*/ 479 w 498"/>
              <a:gd name="T63" fmla="*/ 54 h 445"/>
              <a:gd name="T64" fmla="*/ 461 w 498"/>
              <a:gd name="T65" fmla="*/ 89 h 445"/>
              <a:gd name="T66" fmla="*/ 408 w 498"/>
              <a:gd name="T67" fmla="*/ 107 h 445"/>
              <a:gd name="T68" fmla="*/ 399 w 498"/>
              <a:gd name="T69" fmla="*/ 63 h 445"/>
              <a:gd name="T70" fmla="*/ 417 w 498"/>
              <a:gd name="T71" fmla="*/ 19 h 445"/>
              <a:gd name="T72" fmla="*/ 408 w 498"/>
              <a:gd name="T73" fmla="*/ 10 h 445"/>
              <a:gd name="T74" fmla="*/ 337 w 498"/>
              <a:gd name="T75" fmla="*/ 72 h 445"/>
              <a:gd name="T76" fmla="*/ 319 w 498"/>
              <a:gd name="T77" fmla="*/ 151 h 445"/>
              <a:gd name="T78" fmla="*/ 284 w 498"/>
              <a:gd name="T79" fmla="*/ 187 h 445"/>
              <a:gd name="T80" fmla="*/ 319 w 498"/>
              <a:gd name="T81" fmla="*/ 231 h 445"/>
              <a:gd name="T82" fmla="*/ 364 w 498"/>
              <a:gd name="T83" fmla="*/ 187 h 445"/>
              <a:gd name="T84" fmla="*/ 408 w 498"/>
              <a:gd name="T85" fmla="*/ 178 h 445"/>
              <a:gd name="T86" fmla="*/ 488 w 498"/>
              <a:gd name="T87" fmla="*/ 143 h 445"/>
              <a:gd name="T88" fmla="*/ 497 w 498"/>
              <a:gd name="T89" fmla="*/ 63 h 445"/>
              <a:gd name="T90" fmla="*/ 72 w 498"/>
              <a:gd name="T91" fmla="*/ 400 h 445"/>
              <a:gd name="T92" fmla="*/ 72 w 498"/>
              <a:gd name="T93" fmla="*/ 400 h 445"/>
              <a:gd name="T94" fmla="*/ 72 w 498"/>
              <a:gd name="T95" fmla="*/ 417 h 445"/>
              <a:gd name="T96" fmla="*/ 89 w 498"/>
              <a:gd name="T97" fmla="*/ 444 h 445"/>
              <a:gd name="T98" fmla="*/ 107 w 498"/>
              <a:gd name="T99" fmla="*/ 435 h 445"/>
              <a:gd name="T100" fmla="*/ 231 w 498"/>
              <a:gd name="T101" fmla="*/ 320 h 445"/>
              <a:gd name="T102" fmla="*/ 195 w 498"/>
              <a:gd name="T103" fmla="*/ 275 h 445"/>
              <a:gd name="T104" fmla="*/ 72 w 498"/>
              <a:gd name="T105" fmla="*/ 40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98" h="445">
                <a:moveTo>
                  <a:pt x="80" y="151"/>
                </a:moveTo>
                <a:lnTo>
                  <a:pt x="80" y="151"/>
                </a:lnTo>
                <a:cubicBezTo>
                  <a:pt x="97" y="134"/>
                  <a:pt x="116" y="143"/>
                  <a:pt x="142" y="169"/>
                </a:cubicBezTo>
                <a:cubicBezTo>
                  <a:pt x="151" y="178"/>
                  <a:pt x="151" y="169"/>
                  <a:pt x="151" y="169"/>
                </a:cubicBezTo>
                <a:cubicBezTo>
                  <a:pt x="160" y="169"/>
                  <a:pt x="186" y="134"/>
                  <a:pt x="195" y="134"/>
                </a:cubicBezTo>
                <a:cubicBezTo>
                  <a:pt x="195" y="134"/>
                  <a:pt x="195" y="134"/>
                  <a:pt x="195" y="125"/>
                </a:cubicBezTo>
                <a:cubicBezTo>
                  <a:pt x="186" y="125"/>
                  <a:pt x="178" y="116"/>
                  <a:pt x="178" y="107"/>
                </a:cubicBezTo>
                <a:cubicBezTo>
                  <a:pt x="133" y="45"/>
                  <a:pt x="301" y="10"/>
                  <a:pt x="275" y="10"/>
                </a:cubicBezTo>
                <a:cubicBezTo>
                  <a:pt x="257" y="0"/>
                  <a:pt x="204" y="0"/>
                  <a:pt x="195" y="0"/>
                </a:cubicBezTo>
                <a:cubicBezTo>
                  <a:pt x="169" y="10"/>
                  <a:pt x="125" y="36"/>
                  <a:pt x="107" y="54"/>
                </a:cubicBezTo>
                <a:cubicBezTo>
                  <a:pt x="80" y="72"/>
                  <a:pt x="72" y="81"/>
                  <a:pt x="72" y="81"/>
                </a:cubicBezTo>
                <a:cubicBezTo>
                  <a:pt x="62" y="89"/>
                  <a:pt x="72" y="107"/>
                  <a:pt x="53" y="116"/>
                </a:cubicBezTo>
                <a:cubicBezTo>
                  <a:pt x="36" y="125"/>
                  <a:pt x="27" y="116"/>
                  <a:pt x="18" y="125"/>
                </a:cubicBezTo>
                <a:cubicBezTo>
                  <a:pt x="18" y="134"/>
                  <a:pt x="9" y="134"/>
                  <a:pt x="0" y="143"/>
                </a:cubicBezTo>
                <a:lnTo>
                  <a:pt x="0" y="151"/>
                </a:lnTo>
                <a:lnTo>
                  <a:pt x="36" y="187"/>
                </a:lnTo>
                <a:cubicBezTo>
                  <a:pt x="36" y="196"/>
                  <a:pt x="44" y="196"/>
                  <a:pt x="53" y="196"/>
                </a:cubicBezTo>
                <a:cubicBezTo>
                  <a:pt x="53" y="187"/>
                  <a:pt x="62" y="178"/>
                  <a:pt x="72" y="178"/>
                </a:cubicBezTo>
                <a:cubicBezTo>
                  <a:pt x="72" y="178"/>
                  <a:pt x="72" y="151"/>
                  <a:pt x="80" y="151"/>
                </a:cubicBezTo>
                <a:close/>
                <a:moveTo>
                  <a:pt x="222" y="160"/>
                </a:moveTo>
                <a:lnTo>
                  <a:pt x="222" y="160"/>
                </a:lnTo>
                <a:cubicBezTo>
                  <a:pt x="213" y="160"/>
                  <a:pt x="213" y="160"/>
                  <a:pt x="213" y="160"/>
                </a:cubicBezTo>
                <a:cubicBezTo>
                  <a:pt x="178" y="187"/>
                  <a:pt x="178" y="187"/>
                  <a:pt x="178" y="187"/>
                </a:cubicBezTo>
                <a:cubicBezTo>
                  <a:pt x="169" y="196"/>
                  <a:pt x="169" y="196"/>
                  <a:pt x="169" y="204"/>
                </a:cubicBezTo>
                <a:cubicBezTo>
                  <a:pt x="381" y="435"/>
                  <a:pt x="381" y="435"/>
                  <a:pt x="381" y="435"/>
                </a:cubicBezTo>
                <a:cubicBezTo>
                  <a:pt x="381" y="444"/>
                  <a:pt x="391" y="444"/>
                  <a:pt x="399" y="435"/>
                </a:cubicBezTo>
                <a:cubicBezTo>
                  <a:pt x="426" y="417"/>
                  <a:pt x="426" y="417"/>
                  <a:pt x="426" y="417"/>
                </a:cubicBezTo>
                <a:cubicBezTo>
                  <a:pt x="426" y="408"/>
                  <a:pt x="426" y="400"/>
                  <a:pt x="426" y="400"/>
                </a:cubicBezTo>
                <a:lnTo>
                  <a:pt x="222" y="160"/>
                </a:lnTo>
                <a:close/>
                <a:moveTo>
                  <a:pt x="497" y="63"/>
                </a:moveTo>
                <a:lnTo>
                  <a:pt x="497" y="63"/>
                </a:lnTo>
                <a:cubicBezTo>
                  <a:pt x="488" y="45"/>
                  <a:pt x="488" y="54"/>
                  <a:pt x="479" y="54"/>
                </a:cubicBezTo>
                <a:cubicBezTo>
                  <a:pt x="479" y="63"/>
                  <a:pt x="461" y="81"/>
                  <a:pt x="461" y="89"/>
                </a:cubicBezTo>
                <a:cubicBezTo>
                  <a:pt x="452" y="107"/>
                  <a:pt x="435" y="125"/>
                  <a:pt x="408" y="107"/>
                </a:cubicBezTo>
                <a:cubicBezTo>
                  <a:pt x="381" y="81"/>
                  <a:pt x="391" y="72"/>
                  <a:pt x="399" y="63"/>
                </a:cubicBezTo>
                <a:cubicBezTo>
                  <a:pt x="399" y="54"/>
                  <a:pt x="417" y="28"/>
                  <a:pt x="417" y="19"/>
                </a:cubicBezTo>
                <a:cubicBezTo>
                  <a:pt x="426" y="19"/>
                  <a:pt x="417" y="10"/>
                  <a:pt x="408" y="10"/>
                </a:cubicBezTo>
                <a:cubicBezTo>
                  <a:pt x="399" y="19"/>
                  <a:pt x="346" y="36"/>
                  <a:pt x="337" y="72"/>
                </a:cubicBezTo>
                <a:cubicBezTo>
                  <a:pt x="328" y="98"/>
                  <a:pt x="346" y="125"/>
                  <a:pt x="319" y="151"/>
                </a:cubicBezTo>
                <a:cubicBezTo>
                  <a:pt x="284" y="187"/>
                  <a:pt x="284" y="187"/>
                  <a:pt x="284" y="187"/>
                </a:cubicBezTo>
                <a:cubicBezTo>
                  <a:pt x="319" y="231"/>
                  <a:pt x="319" y="231"/>
                  <a:pt x="319" y="231"/>
                </a:cubicBezTo>
                <a:cubicBezTo>
                  <a:pt x="364" y="187"/>
                  <a:pt x="364" y="187"/>
                  <a:pt x="364" y="187"/>
                </a:cubicBezTo>
                <a:cubicBezTo>
                  <a:pt x="372" y="178"/>
                  <a:pt x="391" y="169"/>
                  <a:pt x="408" y="178"/>
                </a:cubicBezTo>
                <a:cubicBezTo>
                  <a:pt x="452" y="187"/>
                  <a:pt x="470" y="169"/>
                  <a:pt x="488" y="143"/>
                </a:cubicBezTo>
                <a:cubicBezTo>
                  <a:pt x="497" y="116"/>
                  <a:pt x="497" y="72"/>
                  <a:pt x="497" y="63"/>
                </a:cubicBezTo>
                <a:close/>
                <a:moveTo>
                  <a:pt x="72" y="400"/>
                </a:moveTo>
                <a:lnTo>
                  <a:pt x="72" y="400"/>
                </a:lnTo>
                <a:cubicBezTo>
                  <a:pt x="62" y="408"/>
                  <a:pt x="62" y="417"/>
                  <a:pt x="72" y="417"/>
                </a:cubicBezTo>
                <a:cubicBezTo>
                  <a:pt x="89" y="444"/>
                  <a:pt x="89" y="444"/>
                  <a:pt x="89" y="444"/>
                </a:cubicBezTo>
                <a:cubicBezTo>
                  <a:pt x="97" y="444"/>
                  <a:pt x="107" y="444"/>
                  <a:pt x="107" y="435"/>
                </a:cubicBezTo>
                <a:cubicBezTo>
                  <a:pt x="231" y="320"/>
                  <a:pt x="231" y="320"/>
                  <a:pt x="231" y="320"/>
                </a:cubicBezTo>
                <a:cubicBezTo>
                  <a:pt x="195" y="275"/>
                  <a:pt x="195" y="275"/>
                  <a:pt x="195" y="275"/>
                </a:cubicBezTo>
                <a:lnTo>
                  <a:pt x="72" y="400"/>
                </a:lnTo>
                <a:close/>
              </a:path>
            </a:pathLst>
          </a:custGeom>
          <a:solidFill>
            <a:schemeClr val="bg1"/>
          </a:solidFill>
          <a:ln>
            <a:noFill/>
          </a:ln>
          <a:effectLst/>
        </p:spPr>
        <p:txBody>
          <a:bodyPr wrap="none" anchor="ctr"/>
          <a:lstStyle/>
          <a:p>
            <a:pPr defTabSz="544211"/>
            <a:endParaRPr lang="en-US" sz="2150">
              <a:solidFill>
                <a:srgbClr val="E2E3E9"/>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矩形 8">
            <a:extLst>
              <a:ext uri="{FF2B5EF4-FFF2-40B4-BE49-F238E27FC236}">
                <a16:creationId xmlns:a16="http://schemas.microsoft.com/office/drawing/2014/main" id="{442A864C-478F-AFDC-3605-C8083CFE6C78}"/>
              </a:ext>
            </a:extLst>
          </p:cNvPr>
          <p:cNvSpPr/>
          <p:nvPr/>
        </p:nvSpPr>
        <p:spPr>
          <a:xfrm>
            <a:off x="5002823" y="96715"/>
            <a:ext cx="2215662" cy="24617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19" name="PA_文本框 552">
            <a:extLst>
              <a:ext uri="{FF2B5EF4-FFF2-40B4-BE49-F238E27FC236}">
                <a16:creationId xmlns:a16="http://schemas.microsoft.com/office/drawing/2014/main" id="{88924456-7927-3EA5-6A44-0FF53802E8F4}"/>
              </a:ext>
            </a:extLst>
          </p:cNvPr>
          <p:cNvSpPr txBox="1">
            <a:spLocks noChangeArrowheads="1"/>
          </p:cNvSpPr>
          <p:nvPr>
            <p:custDataLst>
              <p:tags r:id="rId1"/>
            </p:custDataLst>
          </p:nvPr>
        </p:nvSpPr>
        <p:spPr bwMode="auto">
          <a:xfrm>
            <a:off x="884021" y="1021361"/>
            <a:ext cx="4873931" cy="646331"/>
          </a:xfrm>
          <a:prstGeom prst="rect">
            <a:avLst/>
          </a:prstGeom>
          <a:noFill/>
          <a:ln>
            <a:noFill/>
          </a:ln>
          <a:effectLst/>
          <a:extLst>
            <a:ext uri="{909E8E84-426E-40DD-AFC4-6F175D3DCCD1}">
              <a14:hiddenFill xmlns:a14="http://schemas.microsoft.com/office/drawing/2010/main">
                <a:solidFill>
                  <a:schemeClr val="bg2"/>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l">
              <a:spcBef>
                <a:spcPct val="50000"/>
              </a:spcBef>
            </a:pPr>
            <a:r>
              <a:rPr lang="zh-CN" altLang="en-US" sz="3600" b="1" dirty="0">
                <a:solidFill>
                  <a:schemeClr val="bg1">
                    <a:lumMod val="10000"/>
                  </a:schemeClr>
                </a:solidFill>
                <a:latin typeface="+mn-ea"/>
              </a:rPr>
              <a:t>系统角色权限</a:t>
            </a:r>
            <a:endParaRPr lang="en-US" altLang="zh-CN" sz="3600" b="1" dirty="0">
              <a:solidFill>
                <a:schemeClr val="bg1">
                  <a:lumMod val="10000"/>
                </a:schemeClr>
              </a:solidFill>
              <a:latin typeface="+mn-ea"/>
            </a:endParaRPr>
          </a:p>
        </p:txBody>
      </p:sp>
      <p:pic>
        <p:nvPicPr>
          <p:cNvPr id="5" name="图片 4">
            <a:extLst>
              <a:ext uri="{FF2B5EF4-FFF2-40B4-BE49-F238E27FC236}">
                <a16:creationId xmlns:a16="http://schemas.microsoft.com/office/drawing/2014/main" id="{5BC3DE9F-A13D-CED6-2A35-02E07C14224A}"/>
              </a:ext>
            </a:extLst>
          </p:cNvPr>
          <p:cNvPicPr>
            <a:picLocks noChangeAspect="1"/>
          </p:cNvPicPr>
          <p:nvPr/>
        </p:nvPicPr>
        <p:blipFill>
          <a:blip r:embed="rId5"/>
          <a:stretch>
            <a:fillRect/>
          </a:stretch>
        </p:blipFill>
        <p:spPr>
          <a:xfrm>
            <a:off x="644859" y="2426662"/>
            <a:ext cx="5895136" cy="3370375"/>
          </a:xfrm>
          <a:prstGeom prst="rect">
            <a:avLst/>
          </a:prstGeom>
        </p:spPr>
      </p:pic>
      <p:pic>
        <p:nvPicPr>
          <p:cNvPr id="12" name="图片 11">
            <a:extLst>
              <a:ext uri="{FF2B5EF4-FFF2-40B4-BE49-F238E27FC236}">
                <a16:creationId xmlns:a16="http://schemas.microsoft.com/office/drawing/2014/main" id="{28C9DF7C-1C64-D4A4-2CAB-B47F75095A43}"/>
              </a:ext>
            </a:extLst>
          </p:cNvPr>
          <p:cNvPicPr>
            <a:picLocks noChangeAspect="1"/>
          </p:cNvPicPr>
          <p:nvPr/>
        </p:nvPicPr>
        <p:blipFill>
          <a:blip r:embed="rId6"/>
          <a:stretch>
            <a:fillRect/>
          </a:stretch>
        </p:blipFill>
        <p:spPr>
          <a:xfrm>
            <a:off x="7468524" y="2014659"/>
            <a:ext cx="3945179" cy="2478211"/>
          </a:xfrm>
          <a:prstGeom prst="rect">
            <a:avLst/>
          </a:prstGeom>
        </p:spPr>
      </p:pic>
    </p:spTree>
    <p:extLst>
      <p:ext uri="{BB962C8B-B14F-4D97-AF65-F5344CB8AC3E}">
        <p14:creationId xmlns:p14="http://schemas.microsoft.com/office/powerpoint/2010/main" val="3191387376"/>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0-#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0-#ppt_w/2"/>
                                          </p:val>
                                        </p:tav>
                                        <p:tav tm="100000">
                                          <p:val>
                                            <p:strVal val="#ppt_x"/>
                                          </p:val>
                                        </p:tav>
                                      </p:tavLst>
                                    </p:anim>
                                    <p:anim calcmode="lin" valueType="num">
                                      <p:cBhvr additive="base">
                                        <p:cTn id="12" dur="500" fill="hold"/>
                                        <p:tgtEl>
                                          <p:spTgt spid="7"/>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500" fill="hold"/>
                                        <p:tgtEl>
                                          <p:spTgt spid="8"/>
                                        </p:tgtEl>
                                        <p:attrNameLst>
                                          <p:attrName>ppt_x</p:attrName>
                                        </p:attrNameLst>
                                      </p:cBhvr>
                                      <p:tavLst>
                                        <p:tav tm="0">
                                          <p:val>
                                            <p:strVal val="0-#ppt_w/2"/>
                                          </p:val>
                                        </p:tav>
                                        <p:tav tm="100000">
                                          <p:val>
                                            <p:strVal val="#ppt_x"/>
                                          </p:val>
                                        </p:tav>
                                      </p:tavLst>
                                    </p:anim>
                                    <p:anim calcmode="lin" valueType="num">
                                      <p:cBhvr additive="base">
                                        <p:cTn id="16" dur="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2"/>
                                        </p:tgtEl>
                                        <p:attrNameLst>
                                          <p:attrName>style.visibility</p:attrName>
                                        </p:attrNameLst>
                                      </p:cBhvr>
                                      <p:to>
                                        <p:strVal val="visible"/>
                                      </p:to>
                                    </p:set>
                                    <p:anim calcmode="lin" valueType="num">
                                      <p:cBhvr additive="base">
                                        <p:cTn id="21" dur="500" fill="hold"/>
                                        <p:tgtEl>
                                          <p:spTgt spid="2"/>
                                        </p:tgtEl>
                                        <p:attrNameLst>
                                          <p:attrName>ppt_x</p:attrName>
                                        </p:attrNameLst>
                                      </p:cBhvr>
                                      <p:tavLst>
                                        <p:tav tm="0">
                                          <p:val>
                                            <p:strVal val="#ppt_x"/>
                                          </p:val>
                                        </p:tav>
                                        <p:tav tm="100000">
                                          <p:val>
                                            <p:strVal val="#ppt_x"/>
                                          </p:val>
                                        </p:tav>
                                      </p:tavLst>
                                    </p:anim>
                                    <p:anim calcmode="lin" valueType="num">
                                      <p:cBhvr additive="base">
                                        <p:cTn id="22" dur="500" fill="hold"/>
                                        <p:tgtEl>
                                          <p:spTgt spid="2"/>
                                        </p:tgtEl>
                                        <p:attrNameLst>
                                          <p:attrName>ppt_y</p:attrName>
                                        </p:attrNameLst>
                                      </p:cBhvr>
                                      <p:tavLst>
                                        <p:tav tm="0">
                                          <p:val>
                                            <p:strVal val="1+#ppt_h/2"/>
                                          </p:val>
                                        </p:tav>
                                        <p:tav tm="100000">
                                          <p:val>
                                            <p:strVal val="#ppt_y"/>
                                          </p:val>
                                        </p:tav>
                                      </p:tavLst>
                                    </p:anim>
                                  </p:childTnLst>
                                </p:cTn>
                              </p:par>
                              <p:par>
                                <p:cTn id="23" presetID="41" presetClass="entr" presetSubtype="0" fill="hold" nodeType="withEffect">
                                  <p:stCondLst>
                                    <p:cond delay="0"/>
                                  </p:stCondLst>
                                  <p:iterate type="lt">
                                    <p:tmPct val="10000"/>
                                  </p:iterate>
                                  <p:childTnLst>
                                    <p:set>
                                      <p:cBhvr>
                                        <p:cTn id="24" dur="1" fill="hold">
                                          <p:stCondLst>
                                            <p:cond delay="0"/>
                                          </p:stCondLst>
                                        </p:cTn>
                                        <p:tgtEl>
                                          <p:spTgt spid="19"/>
                                        </p:tgtEl>
                                        <p:attrNameLst>
                                          <p:attrName>style.visibility</p:attrName>
                                        </p:attrNameLst>
                                      </p:cBhvr>
                                      <p:to>
                                        <p:strVal val="visible"/>
                                      </p:to>
                                    </p:set>
                                    <p:anim calcmode="lin" valueType="num">
                                      <p:cBhvr>
                                        <p:cTn id="25" dur="1000" fill="hold"/>
                                        <p:tgtEl>
                                          <p:spTgt spid="19"/>
                                        </p:tgtEl>
                                        <p:attrNameLst>
                                          <p:attrName>ppt_x</p:attrName>
                                        </p:attrNameLst>
                                      </p:cBhvr>
                                      <p:tavLst>
                                        <p:tav tm="0">
                                          <p:val>
                                            <p:strVal val="#ppt_x"/>
                                          </p:val>
                                        </p:tav>
                                        <p:tav tm="50000">
                                          <p:val>
                                            <p:strVal val="#ppt_x+.1"/>
                                          </p:val>
                                        </p:tav>
                                        <p:tav tm="100000">
                                          <p:val>
                                            <p:strVal val="#ppt_x"/>
                                          </p:val>
                                        </p:tav>
                                      </p:tavLst>
                                    </p:anim>
                                    <p:anim calcmode="lin" valueType="num">
                                      <p:cBhvr>
                                        <p:cTn id="26" dur="1000" fill="hold"/>
                                        <p:tgtEl>
                                          <p:spTgt spid="19"/>
                                        </p:tgtEl>
                                        <p:attrNameLst>
                                          <p:attrName>ppt_y</p:attrName>
                                        </p:attrNameLst>
                                      </p:cBhvr>
                                      <p:tavLst>
                                        <p:tav tm="0">
                                          <p:val>
                                            <p:strVal val="#ppt_y"/>
                                          </p:val>
                                        </p:tav>
                                        <p:tav tm="100000">
                                          <p:val>
                                            <p:strVal val="#ppt_y"/>
                                          </p:val>
                                        </p:tav>
                                      </p:tavLst>
                                    </p:anim>
                                    <p:anim calcmode="lin" valueType="num">
                                      <p:cBhvr>
                                        <p:cTn id="27" dur="1000" fill="hold"/>
                                        <p:tgtEl>
                                          <p:spTgt spid="19"/>
                                        </p:tgtEl>
                                        <p:attrNameLst>
                                          <p:attrName>ppt_h</p:attrName>
                                        </p:attrNameLst>
                                      </p:cBhvr>
                                      <p:tavLst>
                                        <p:tav tm="0">
                                          <p:val>
                                            <p:strVal val="#ppt_h/10"/>
                                          </p:val>
                                        </p:tav>
                                        <p:tav tm="50000">
                                          <p:val>
                                            <p:strVal val="#ppt_h+.01"/>
                                          </p:val>
                                        </p:tav>
                                        <p:tav tm="100000">
                                          <p:val>
                                            <p:strVal val="#ppt_h"/>
                                          </p:val>
                                        </p:tav>
                                      </p:tavLst>
                                    </p:anim>
                                    <p:anim calcmode="lin" valueType="num">
                                      <p:cBhvr>
                                        <p:cTn id="28" dur="1000" fill="hold"/>
                                        <p:tgtEl>
                                          <p:spTgt spid="19"/>
                                        </p:tgtEl>
                                        <p:attrNameLst>
                                          <p:attrName>ppt_w</p:attrName>
                                        </p:attrNameLst>
                                      </p:cBhvr>
                                      <p:tavLst>
                                        <p:tav tm="0">
                                          <p:val>
                                            <p:strVal val="#ppt_w/10"/>
                                          </p:val>
                                        </p:tav>
                                        <p:tav tm="50000">
                                          <p:val>
                                            <p:strVal val="#ppt_w+.01"/>
                                          </p:val>
                                        </p:tav>
                                        <p:tav tm="100000">
                                          <p:val>
                                            <p:strVal val="#ppt_w"/>
                                          </p:val>
                                        </p:tav>
                                      </p:tavLst>
                                    </p:anim>
                                    <p:animEffect transition="in" filter="fade">
                                      <p:cBhvr>
                                        <p:cTn id="29" dur="1000" tmFilter="0,0; .5, 1; 1, 1"/>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67">
            <a:extLst>
              <a:ext uri="{FF2B5EF4-FFF2-40B4-BE49-F238E27FC236}">
                <a16:creationId xmlns:a16="http://schemas.microsoft.com/office/drawing/2014/main" id="{277EE438-C198-4921-974A-D1C1C7CA8712}"/>
              </a:ext>
            </a:extLst>
          </p:cNvPr>
          <p:cNvSpPr>
            <a:spLocks noChangeArrowheads="1"/>
          </p:cNvSpPr>
          <p:nvPr/>
        </p:nvSpPr>
        <p:spPr bwMode="auto">
          <a:xfrm>
            <a:off x="1293534" y="2144036"/>
            <a:ext cx="481169" cy="565253"/>
          </a:xfrm>
          <a:custGeom>
            <a:avLst/>
            <a:gdLst>
              <a:gd name="T0" fmla="*/ 434 w 453"/>
              <a:gd name="T1" fmla="*/ 186 h 533"/>
              <a:gd name="T2" fmla="*/ 434 w 453"/>
              <a:gd name="T3" fmla="*/ 186 h 533"/>
              <a:gd name="T4" fmla="*/ 44 w 453"/>
              <a:gd name="T5" fmla="*/ 160 h 533"/>
              <a:gd name="T6" fmla="*/ 0 w 453"/>
              <a:gd name="T7" fmla="*/ 178 h 533"/>
              <a:gd name="T8" fmla="*/ 88 w 453"/>
              <a:gd name="T9" fmla="*/ 532 h 533"/>
              <a:gd name="T10" fmla="*/ 141 w 453"/>
              <a:gd name="T11" fmla="*/ 532 h 533"/>
              <a:gd name="T12" fmla="*/ 97 w 453"/>
              <a:gd name="T13" fmla="*/ 355 h 533"/>
              <a:gd name="T14" fmla="*/ 443 w 453"/>
              <a:gd name="T15" fmla="*/ 195 h 533"/>
              <a:gd name="T16" fmla="*/ 434 w 453"/>
              <a:gd name="T17" fmla="*/ 186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3" h="533">
                <a:moveTo>
                  <a:pt x="434" y="186"/>
                </a:moveTo>
                <a:lnTo>
                  <a:pt x="434" y="186"/>
                </a:lnTo>
                <a:cubicBezTo>
                  <a:pt x="151" y="301"/>
                  <a:pt x="266" y="0"/>
                  <a:pt x="44" y="160"/>
                </a:cubicBezTo>
                <a:cubicBezTo>
                  <a:pt x="0" y="178"/>
                  <a:pt x="0" y="178"/>
                  <a:pt x="0" y="178"/>
                </a:cubicBezTo>
                <a:cubicBezTo>
                  <a:pt x="88" y="532"/>
                  <a:pt x="88" y="532"/>
                  <a:pt x="88" y="532"/>
                </a:cubicBezTo>
                <a:cubicBezTo>
                  <a:pt x="141" y="532"/>
                  <a:pt x="141" y="532"/>
                  <a:pt x="141" y="532"/>
                </a:cubicBezTo>
                <a:cubicBezTo>
                  <a:pt x="97" y="355"/>
                  <a:pt x="97" y="355"/>
                  <a:pt x="97" y="355"/>
                </a:cubicBezTo>
                <a:cubicBezTo>
                  <a:pt x="293" y="195"/>
                  <a:pt x="213" y="532"/>
                  <a:pt x="443" y="195"/>
                </a:cubicBezTo>
                <a:cubicBezTo>
                  <a:pt x="452" y="195"/>
                  <a:pt x="443" y="186"/>
                  <a:pt x="434" y="186"/>
                </a:cubicBezTo>
              </a:path>
            </a:pathLst>
          </a:custGeom>
          <a:solidFill>
            <a:schemeClr val="bg1"/>
          </a:solidFill>
          <a:ln>
            <a:noFill/>
          </a:ln>
          <a:effectLst/>
        </p:spPr>
        <p:txBody>
          <a:bodyPr wrap="none" anchor="ctr"/>
          <a:lstStyle/>
          <a:p>
            <a:pPr defTabSz="544211"/>
            <a:endParaRPr lang="en-US" sz="2150">
              <a:solidFill>
                <a:srgbClr val="E2E3E9"/>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 name="Freeform 82">
            <a:extLst>
              <a:ext uri="{FF2B5EF4-FFF2-40B4-BE49-F238E27FC236}">
                <a16:creationId xmlns:a16="http://schemas.microsoft.com/office/drawing/2014/main" id="{5E035088-2DC3-42C7-910C-8363DC9CD845}"/>
              </a:ext>
            </a:extLst>
          </p:cNvPr>
          <p:cNvSpPr>
            <a:spLocks noChangeArrowheads="1"/>
          </p:cNvSpPr>
          <p:nvPr/>
        </p:nvSpPr>
        <p:spPr bwMode="auto">
          <a:xfrm>
            <a:off x="1247142" y="4848784"/>
            <a:ext cx="527880" cy="471826"/>
          </a:xfrm>
          <a:custGeom>
            <a:avLst/>
            <a:gdLst>
              <a:gd name="T0" fmla="*/ 443 w 497"/>
              <a:gd name="T1" fmla="*/ 0 h 444"/>
              <a:gd name="T2" fmla="*/ 443 w 497"/>
              <a:gd name="T3" fmla="*/ 0 h 444"/>
              <a:gd name="T4" fmla="*/ 53 w 497"/>
              <a:gd name="T5" fmla="*/ 0 h 444"/>
              <a:gd name="T6" fmla="*/ 0 w 497"/>
              <a:gd name="T7" fmla="*/ 53 h 444"/>
              <a:gd name="T8" fmla="*/ 0 w 497"/>
              <a:gd name="T9" fmla="*/ 345 h 444"/>
              <a:gd name="T10" fmla="*/ 53 w 497"/>
              <a:gd name="T11" fmla="*/ 399 h 444"/>
              <a:gd name="T12" fmla="*/ 151 w 497"/>
              <a:gd name="T13" fmla="*/ 399 h 444"/>
              <a:gd name="T14" fmla="*/ 151 w 497"/>
              <a:gd name="T15" fmla="*/ 345 h 444"/>
              <a:gd name="T16" fmla="*/ 44 w 497"/>
              <a:gd name="T17" fmla="*/ 345 h 444"/>
              <a:gd name="T18" fmla="*/ 44 w 497"/>
              <a:gd name="T19" fmla="*/ 124 h 444"/>
              <a:gd name="T20" fmla="*/ 443 w 497"/>
              <a:gd name="T21" fmla="*/ 124 h 444"/>
              <a:gd name="T22" fmla="*/ 443 w 497"/>
              <a:gd name="T23" fmla="*/ 345 h 444"/>
              <a:gd name="T24" fmla="*/ 345 w 497"/>
              <a:gd name="T25" fmla="*/ 345 h 444"/>
              <a:gd name="T26" fmla="*/ 345 w 497"/>
              <a:gd name="T27" fmla="*/ 399 h 444"/>
              <a:gd name="T28" fmla="*/ 443 w 497"/>
              <a:gd name="T29" fmla="*/ 399 h 444"/>
              <a:gd name="T30" fmla="*/ 496 w 497"/>
              <a:gd name="T31" fmla="*/ 345 h 444"/>
              <a:gd name="T32" fmla="*/ 496 w 497"/>
              <a:gd name="T33" fmla="*/ 53 h 444"/>
              <a:gd name="T34" fmla="*/ 443 w 497"/>
              <a:gd name="T35" fmla="*/ 0 h 444"/>
              <a:gd name="T36" fmla="*/ 62 w 497"/>
              <a:gd name="T37" fmla="*/ 80 h 444"/>
              <a:gd name="T38" fmla="*/ 62 w 497"/>
              <a:gd name="T39" fmla="*/ 80 h 444"/>
              <a:gd name="T40" fmla="*/ 44 w 497"/>
              <a:gd name="T41" fmla="*/ 62 h 444"/>
              <a:gd name="T42" fmla="*/ 62 w 497"/>
              <a:gd name="T43" fmla="*/ 45 h 444"/>
              <a:gd name="T44" fmla="*/ 79 w 497"/>
              <a:gd name="T45" fmla="*/ 62 h 444"/>
              <a:gd name="T46" fmla="*/ 62 w 497"/>
              <a:gd name="T47" fmla="*/ 80 h 444"/>
              <a:gd name="T48" fmla="*/ 116 w 497"/>
              <a:gd name="T49" fmla="*/ 80 h 444"/>
              <a:gd name="T50" fmla="*/ 116 w 497"/>
              <a:gd name="T51" fmla="*/ 80 h 444"/>
              <a:gd name="T52" fmla="*/ 97 w 497"/>
              <a:gd name="T53" fmla="*/ 62 h 444"/>
              <a:gd name="T54" fmla="*/ 116 w 497"/>
              <a:gd name="T55" fmla="*/ 45 h 444"/>
              <a:gd name="T56" fmla="*/ 132 w 497"/>
              <a:gd name="T57" fmla="*/ 62 h 444"/>
              <a:gd name="T58" fmla="*/ 116 w 497"/>
              <a:gd name="T59" fmla="*/ 80 h 444"/>
              <a:gd name="T60" fmla="*/ 443 w 497"/>
              <a:gd name="T61" fmla="*/ 80 h 444"/>
              <a:gd name="T62" fmla="*/ 443 w 497"/>
              <a:gd name="T63" fmla="*/ 80 h 444"/>
              <a:gd name="T64" fmla="*/ 151 w 497"/>
              <a:gd name="T65" fmla="*/ 80 h 444"/>
              <a:gd name="T66" fmla="*/ 151 w 497"/>
              <a:gd name="T67" fmla="*/ 53 h 444"/>
              <a:gd name="T68" fmla="*/ 443 w 497"/>
              <a:gd name="T69" fmla="*/ 53 h 444"/>
              <a:gd name="T70" fmla="*/ 443 w 497"/>
              <a:gd name="T71" fmla="*/ 80 h 444"/>
              <a:gd name="T72" fmla="*/ 248 w 497"/>
              <a:gd name="T73" fmla="*/ 177 h 444"/>
              <a:gd name="T74" fmla="*/ 248 w 497"/>
              <a:gd name="T75" fmla="*/ 177 h 444"/>
              <a:gd name="T76" fmla="*/ 124 w 497"/>
              <a:gd name="T77" fmla="*/ 301 h 444"/>
              <a:gd name="T78" fmla="*/ 204 w 497"/>
              <a:gd name="T79" fmla="*/ 301 h 444"/>
              <a:gd name="T80" fmla="*/ 204 w 497"/>
              <a:gd name="T81" fmla="*/ 443 h 444"/>
              <a:gd name="T82" fmla="*/ 292 w 497"/>
              <a:gd name="T83" fmla="*/ 443 h 444"/>
              <a:gd name="T84" fmla="*/ 292 w 497"/>
              <a:gd name="T85" fmla="*/ 301 h 444"/>
              <a:gd name="T86" fmla="*/ 363 w 497"/>
              <a:gd name="T87" fmla="*/ 301 h 444"/>
              <a:gd name="T88" fmla="*/ 248 w 497"/>
              <a:gd name="T89" fmla="*/ 177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97" h="444">
                <a:moveTo>
                  <a:pt x="443" y="0"/>
                </a:moveTo>
                <a:lnTo>
                  <a:pt x="443" y="0"/>
                </a:lnTo>
                <a:cubicBezTo>
                  <a:pt x="53" y="0"/>
                  <a:pt x="53" y="0"/>
                  <a:pt x="53" y="0"/>
                </a:cubicBezTo>
                <a:cubicBezTo>
                  <a:pt x="17" y="0"/>
                  <a:pt x="0" y="26"/>
                  <a:pt x="0" y="53"/>
                </a:cubicBezTo>
                <a:cubicBezTo>
                  <a:pt x="0" y="345"/>
                  <a:pt x="0" y="345"/>
                  <a:pt x="0" y="345"/>
                </a:cubicBezTo>
                <a:cubicBezTo>
                  <a:pt x="0" y="373"/>
                  <a:pt x="17" y="399"/>
                  <a:pt x="53" y="399"/>
                </a:cubicBezTo>
                <a:cubicBezTo>
                  <a:pt x="151" y="399"/>
                  <a:pt x="151" y="399"/>
                  <a:pt x="151" y="399"/>
                </a:cubicBezTo>
                <a:cubicBezTo>
                  <a:pt x="151" y="345"/>
                  <a:pt x="151" y="345"/>
                  <a:pt x="151" y="345"/>
                </a:cubicBezTo>
                <a:cubicBezTo>
                  <a:pt x="44" y="345"/>
                  <a:pt x="44" y="345"/>
                  <a:pt x="44" y="345"/>
                </a:cubicBezTo>
                <a:cubicBezTo>
                  <a:pt x="44" y="124"/>
                  <a:pt x="44" y="124"/>
                  <a:pt x="44" y="124"/>
                </a:cubicBezTo>
                <a:cubicBezTo>
                  <a:pt x="443" y="124"/>
                  <a:pt x="443" y="124"/>
                  <a:pt x="443" y="124"/>
                </a:cubicBezTo>
                <a:cubicBezTo>
                  <a:pt x="443" y="345"/>
                  <a:pt x="443" y="345"/>
                  <a:pt x="443" y="345"/>
                </a:cubicBezTo>
                <a:cubicBezTo>
                  <a:pt x="345" y="345"/>
                  <a:pt x="345" y="345"/>
                  <a:pt x="345" y="345"/>
                </a:cubicBezTo>
                <a:cubicBezTo>
                  <a:pt x="345" y="399"/>
                  <a:pt x="345" y="399"/>
                  <a:pt x="345" y="399"/>
                </a:cubicBezTo>
                <a:cubicBezTo>
                  <a:pt x="443" y="399"/>
                  <a:pt x="443" y="399"/>
                  <a:pt x="443" y="399"/>
                </a:cubicBezTo>
                <a:cubicBezTo>
                  <a:pt x="470" y="399"/>
                  <a:pt x="496" y="373"/>
                  <a:pt x="496" y="345"/>
                </a:cubicBezTo>
                <a:cubicBezTo>
                  <a:pt x="496" y="53"/>
                  <a:pt x="496" y="53"/>
                  <a:pt x="496" y="53"/>
                </a:cubicBezTo>
                <a:cubicBezTo>
                  <a:pt x="496" y="26"/>
                  <a:pt x="470" y="0"/>
                  <a:pt x="443" y="0"/>
                </a:cubicBezTo>
                <a:close/>
                <a:moveTo>
                  <a:pt x="62" y="80"/>
                </a:moveTo>
                <a:lnTo>
                  <a:pt x="62" y="80"/>
                </a:lnTo>
                <a:cubicBezTo>
                  <a:pt x="53" y="80"/>
                  <a:pt x="44" y="71"/>
                  <a:pt x="44" y="62"/>
                </a:cubicBezTo>
                <a:cubicBezTo>
                  <a:pt x="44" y="53"/>
                  <a:pt x="53" y="45"/>
                  <a:pt x="62" y="45"/>
                </a:cubicBezTo>
                <a:cubicBezTo>
                  <a:pt x="71" y="45"/>
                  <a:pt x="79" y="53"/>
                  <a:pt x="79" y="62"/>
                </a:cubicBezTo>
                <a:cubicBezTo>
                  <a:pt x="79" y="71"/>
                  <a:pt x="71" y="80"/>
                  <a:pt x="62" y="80"/>
                </a:cubicBezTo>
                <a:close/>
                <a:moveTo>
                  <a:pt x="116" y="80"/>
                </a:moveTo>
                <a:lnTo>
                  <a:pt x="116" y="80"/>
                </a:lnTo>
                <a:cubicBezTo>
                  <a:pt x="107" y="80"/>
                  <a:pt x="97" y="71"/>
                  <a:pt x="97" y="62"/>
                </a:cubicBezTo>
                <a:cubicBezTo>
                  <a:pt x="97" y="53"/>
                  <a:pt x="107" y="45"/>
                  <a:pt x="116" y="45"/>
                </a:cubicBezTo>
                <a:cubicBezTo>
                  <a:pt x="124" y="45"/>
                  <a:pt x="132" y="53"/>
                  <a:pt x="132" y="62"/>
                </a:cubicBezTo>
                <a:cubicBezTo>
                  <a:pt x="132" y="71"/>
                  <a:pt x="124" y="80"/>
                  <a:pt x="116" y="80"/>
                </a:cubicBezTo>
                <a:close/>
                <a:moveTo>
                  <a:pt x="443" y="80"/>
                </a:moveTo>
                <a:lnTo>
                  <a:pt x="443" y="80"/>
                </a:lnTo>
                <a:cubicBezTo>
                  <a:pt x="151" y="80"/>
                  <a:pt x="151" y="80"/>
                  <a:pt x="151" y="80"/>
                </a:cubicBezTo>
                <a:cubicBezTo>
                  <a:pt x="151" y="53"/>
                  <a:pt x="151" y="53"/>
                  <a:pt x="151" y="53"/>
                </a:cubicBezTo>
                <a:cubicBezTo>
                  <a:pt x="443" y="53"/>
                  <a:pt x="443" y="53"/>
                  <a:pt x="443" y="53"/>
                </a:cubicBezTo>
                <a:lnTo>
                  <a:pt x="443" y="80"/>
                </a:lnTo>
                <a:close/>
                <a:moveTo>
                  <a:pt x="248" y="177"/>
                </a:moveTo>
                <a:lnTo>
                  <a:pt x="248" y="177"/>
                </a:lnTo>
                <a:cubicBezTo>
                  <a:pt x="124" y="301"/>
                  <a:pt x="124" y="301"/>
                  <a:pt x="124" y="301"/>
                </a:cubicBezTo>
                <a:cubicBezTo>
                  <a:pt x="204" y="301"/>
                  <a:pt x="204" y="301"/>
                  <a:pt x="204" y="301"/>
                </a:cubicBezTo>
                <a:cubicBezTo>
                  <a:pt x="204" y="443"/>
                  <a:pt x="204" y="443"/>
                  <a:pt x="204" y="443"/>
                </a:cubicBezTo>
                <a:cubicBezTo>
                  <a:pt x="292" y="443"/>
                  <a:pt x="292" y="443"/>
                  <a:pt x="292" y="443"/>
                </a:cubicBezTo>
                <a:cubicBezTo>
                  <a:pt x="292" y="301"/>
                  <a:pt x="292" y="301"/>
                  <a:pt x="292" y="301"/>
                </a:cubicBezTo>
                <a:cubicBezTo>
                  <a:pt x="363" y="301"/>
                  <a:pt x="363" y="301"/>
                  <a:pt x="363" y="301"/>
                </a:cubicBezTo>
                <a:lnTo>
                  <a:pt x="248" y="177"/>
                </a:lnTo>
                <a:close/>
              </a:path>
            </a:pathLst>
          </a:custGeom>
          <a:solidFill>
            <a:schemeClr val="bg1"/>
          </a:solidFill>
          <a:ln>
            <a:noFill/>
          </a:ln>
          <a:effectLst/>
        </p:spPr>
        <p:txBody>
          <a:bodyPr wrap="none" anchor="ctr"/>
          <a:lstStyle/>
          <a:p>
            <a:pPr defTabSz="544211"/>
            <a:endParaRPr lang="en-US" sz="2150">
              <a:solidFill>
                <a:srgbClr val="E2E3E9"/>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 name="Freeform 102">
            <a:extLst>
              <a:ext uri="{FF2B5EF4-FFF2-40B4-BE49-F238E27FC236}">
                <a16:creationId xmlns:a16="http://schemas.microsoft.com/office/drawing/2014/main" id="{AF27EFE6-A8E5-4E6D-9E22-964B79EBD844}"/>
              </a:ext>
            </a:extLst>
          </p:cNvPr>
          <p:cNvSpPr>
            <a:spLocks noChangeArrowheads="1"/>
          </p:cNvSpPr>
          <p:nvPr/>
        </p:nvSpPr>
        <p:spPr bwMode="auto">
          <a:xfrm>
            <a:off x="1241692" y="3538870"/>
            <a:ext cx="527884" cy="471823"/>
          </a:xfrm>
          <a:custGeom>
            <a:avLst/>
            <a:gdLst>
              <a:gd name="T0" fmla="*/ 80 w 498"/>
              <a:gd name="T1" fmla="*/ 151 h 445"/>
              <a:gd name="T2" fmla="*/ 80 w 498"/>
              <a:gd name="T3" fmla="*/ 151 h 445"/>
              <a:gd name="T4" fmla="*/ 142 w 498"/>
              <a:gd name="T5" fmla="*/ 169 h 445"/>
              <a:gd name="T6" fmla="*/ 151 w 498"/>
              <a:gd name="T7" fmla="*/ 169 h 445"/>
              <a:gd name="T8" fmla="*/ 195 w 498"/>
              <a:gd name="T9" fmla="*/ 134 h 445"/>
              <a:gd name="T10" fmla="*/ 195 w 498"/>
              <a:gd name="T11" fmla="*/ 125 h 445"/>
              <a:gd name="T12" fmla="*/ 178 w 498"/>
              <a:gd name="T13" fmla="*/ 107 h 445"/>
              <a:gd name="T14" fmla="*/ 275 w 498"/>
              <a:gd name="T15" fmla="*/ 10 h 445"/>
              <a:gd name="T16" fmla="*/ 195 w 498"/>
              <a:gd name="T17" fmla="*/ 0 h 445"/>
              <a:gd name="T18" fmla="*/ 107 w 498"/>
              <a:gd name="T19" fmla="*/ 54 h 445"/>
              <a:gd name="T20" fmla="*/ 72 w 498"/>
              <a:gd name="T21" fmla="*/ 81 h 445"/>
              <a:gd name="T22" fmla="*/ 53 w 498"/>
              <a:gd name="T23" fmla="*/ 116 h 445"/>
              <a:gd name="T24" fmla="*/ 18 w 498"/>
              <a:gd name="T25" fmla="*/ 125 h 445"/>
              <a:gd name="T26" fmla="*/ 0 w 498"/>
              <a:gd name="T27" fmla="*/ 143 h 445"/>
              <a:gd name="T28" fmla="*/ 0 w 498"/>
              <a:gd name="T29" fmla="*/ 151 h 445"/>
              <a:gd name="T30" fmla="*/ 36 w 498"/>
              <a:gd name="T31" fmla="*/ 187 h 445"/>
              <a:gd name="T32" fmla="*/ 53 w 498"/>
              <a:gd name="T33" fmla="*/ 196 h 445"/>
              <a:gd name="T34" fmla="*/ 72 w 498"/>
              <a:gd name="T35" fmla="*/ 178 h 445"/>
              <a:gd name="T36" fmla="*/ 80 w 498"/>
              <a:gd name="T37" fmla="*/ 151 h 445"/>
              <a:gd name="T38" fmla="*/ 222 w 498"/>
              <a:gd name="T39" fmla="*/ 160 h 445"/>
              <a:gd name="T40" fmla="*/ 222 w 498"/>
              <a:gd name="T41" fmla="*/ 160 h 445"/>
              <a:gd name="T42" fmla="*/ 213 w 498"/>
              <a:gd name="T43" fmla="*/ 160 h 445"/>
              <a:gd name="T44" fmla="*/ 178 w 498"/>
              <a:gd name="T45" fmla="*/ 187 h 445"/>
              <a:gd name="T46" fmla="*/ 169 w 498"/>
              <a:gd name="T47" fmla="*/ 204 h 445"/>
              <a:gd name="T48" fmla="*/ 381 w 498"/>
              <a:gd name="T49" fmla="*/ 435 h 445"/>
              <a:gd name="T50" fmla="*/ 399 w 498"/>
              <a:gd name="T51" fmla="*/ 435 h 445"/>
              <a:gd name="T52" fmla="*/ 426 w 498"/>
              <a:gd name="T53" fmla="*/ 417 h 445"/>
              <a:gd name="T54" fmla="*/ 426 w 498"/>
              <a:gd name="T55" fmla="*/ 400 h 445"/>
              <a:gd name="T56" fmla="*/ 222 w 498"/>
              <a:gd name="T57" fmla="*/ 160 h 445"/>
              <a:gd name="T58" fmla="*/ 497 w 498"/>
              <a:gd name="T59" fmla="*/ 63 h 445"/>
              <a:gd name="T60" fmla="*/ 497 w 498"/>
              <a:gd name="T61" fmla="*/ 63 h 445"/>
              <a:gd name="T62" fmla="*/ 479 w 498"/>
              <a:gd name="T63" fmla="*/ 54 h 445"/>
              <a:gd name="T64" fmla="*/ 461 w 498"/>
              <a:gd name="T65" fmla="*/ 89 h 445"/>
              <a:gd name="T66" fmla="*/ 408 w 498"/>
              <a:gd name="T67" fmla="*/ 107 h 445"/>
              <a:gd name="T68" fmla="*/ 399 w 498"/>
              <a:gd name="T69" fmla="*/ 63 h 445"/>
              <a:gd name="T70" fmla="*/ 417 w 498"/>
              <a:gd name="T71" fmla="*/ 19 h 445"/>
              <a:gd name="T72" fmla="*/ 408 w 498"/>
              <a:gd name="T73" fmla="*/ 10 h 445"/>
              <a:gd name="T74" fmla="*/ 337 w 498"/>
              <a:gd name="T75" fmla="*/ 72 h 445"/>
              <a:gd name="T76" fmla="*/ 319 w 498"/>
              <a:gd name="T77" fmla="*/ 151 h 445"/>
              <a:gd name="T78" fmla="*/ 284 w 498"/>
              <a:gd name="T79" fmla="*/ 187 h 445"/>
              <a:gd name="T80" fmla="*/ 319 w 498"/>
              <a:gd name="T81" fmla="*/ 231 h 445"/>
              <a:gd name="T82" fmla="*/ 364 w 498"/>
              <a:gd name="T83" fmla="*/ 187 h 445"/>
              <a:gd name="T84" fmla="*/ 408 w 498"/>
              <a:gd name="T85" fmla="*/ 178 h 445"/>
              <a:gd name="T86" fmla="*/ 488 w 498"/>
              <a:gd name="T87" fmla="*/ 143 h 445"/>
              <a:gd name="T88" fmla="*/ 497 w 498"/>
              <a:gd name="T89" fmla="*/ 63 h 445"/>
              <a:gd name="T90" fmla="*/ 72 w 498"/>
              <a:gd name="T91" fmla="*/ 400 h 445"/>
              <a:gd name="T92" fmla="*/ 72 w 498"/>
              <a:gd name="T93" fmla="*/ 400 h 445"/>
              <a:gd name="T94" fmla="*/ 72 w 498"/>
              <a:gd name="T95" fmla="*/ 417 h 445"/>
              <a:gd name="T96" fmla="*/ 89 w 498"/>
              <a:gd name="T97" fmla="*/ 444 h 445"/>
              <a:gd name="T98" fmla="*/ 107 w 498"/>
              <a:gd name="T99" fmla="*/ 435 h 445"/>
              <a:gd name="T100" fmla="*/ 231 w 498"/>
              <a:gd name="T101" fmla="*/ 320 h 445"/>
              <a:gd name="T102" fmla="*/ 195 w 498"/>
              <a:gd name="T103" fmla="*/ 275 h 445"/>
              <a:gd name="T104" fmla="*/ 72 w 498"/>
              <a:gd name="T105" fmla="*/ 40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98" h="445">
                <a:moveTo>
                  <a:pt x="80" y="151"/>
                </a:moveTo>
                <a:lnTo>
                  <a:pt x="80" y="151"/>
                </a:lnTo>
                <a:cubicBezTo>
                  <a:pt x="97" y="134"/>
                  <a:pt x="116" y="143"/>
                  <a:pt x="142" y="169"/>
                </a:cubicBezTo>
                <a:cubicBezTo>
                  <a:pt x="151" y="178"/>
                  <a:pt x="151" y="169"/>
                  <a:pt x="151" y="169"/>
                </a:cubicBezTo>
                <a:cubicBezTo>
                  <a:pt x="160" y="169"/>
                  <a:pt x="186" y="134"/>
                  <a:pt x="195" y="134"/>
                </a:cubicBezTo>
                <a:cubicBezTo>
                  <a:pt x="195" y="134"/>
                  <a:pt x="195" y="134"/>
                  <a:pt x="195" y="125"/>
                </a:cubicBezTo>
                <a:cubicBezTo>
                  <a:pt x="186" y="125"/>
                  <a:pt x="178" y="116"/>
                  <a:pt x="178" y="107"/>
                </a:cubicBezTo>
                <a:cubicBezTo>
                  <a:pt x="133" y="45"/>
                  <a:pt x="301" y="10"/>
                  <a:pt x="275" y="10"/>
                </a:cubicBezTo>
                <a:cubicBezTo>
                  <a:pt x="257" y="0"/>
                  <a:pt x="204" y="0"/>
                  <a:pt x="195" y="0"/>
                </a:cubicBezTo>
                <a:cubicBezTo>
                  <a:pt x="169" y="10"/>
                  <a:pt x="125" y="36"/>
                  <a:pt x="107" y="54"/>
                </a:cubicBezTo>
                <a:cubicBezTo>
                  <a:pt x="80" y="72"/>
                  <a:pt x="72" y="81"/>
                  <a:pt x="72" y="81"/>
                </a:cubicBezTo>
                <a:cubicBezTo>
                  <a:pt x="62" y="89"/>
                  <a:pt x="72" y="107"/>
                  <a:pt x="53" y="116"/>
                </a:cubicBezTo>
                <a:cubicBezTo>
                  <a:pt x="36" y="125"/>
                  <a:pt x="27" y="116"/>
                  <a:pt x="18" y="125"/>
                </a:cubicBezTo>
                <a:cubicBezTo>
                  <a:pt x="18" y="134"/>
                  <a:pt x="9" y="134"/>
                  <a:pt x="0" y="143"/>
                </a:cubicBezTo>
                <a:lnTo>
                  <a:pt x="0" y="151"/>
                </a:lnTo>
                <a:lnTo>
                  <a:pt x="36" y="187"/>
                </a:lnTo>
                <a:cubicBezTo>
                  <a:pt x="36" y="196"/>
                  <a:pt x="44" y="196"/>
                  <a:pt x="53" y="196"/>
                </a:cubicBezTo>
                <a:cubicBezTo>
                  <a:pt x="53" y="187"/>
                  <a:pt x="62" y="178"/>
                  <a:pt x="72" y="178"/>
                </a:cubicBezTo>
                <a:cubicBezTo>
                  <a:pt x="72" y="178"/>
                  <a:pt x="72" y="151"/>
                  <a:pt x="80" y="151"/>
                </a:cubicBezTo>
                <a:close/>
                <a:moveTo>
                  <a:pt x="222" y="160"/>
                </a:moveTo>
                <a:lnTo>
                  <a:pt x="222" y="160"/>
                </a:lnTo>
                <a:cubicBezTo>
                  <a:pt x="213" y="160"/>
                  <a:pt x="213" y="160"/>
                  <a:pt x="213" y="160"/>
                </a:cubicBezTo>
                <a:cubicBezTo>
                  <a:pt x="178" y="187"/>
                  <a:pt x="178" y="187"/>
                  <a:pt x="178" y="187"/>
                </a:cubicBezTo>
                <a:cubicBezTo>
                  <a:pt x="169" y="196"/>
                  <a:pt x="169" y="196"/>
                  <a:pt x="169" y="204"/>
                </a:cubicBezTo>
                <a:cubicBezTo>
                  <a:pt x="381" y="435"/>
                  <a:pt x="381" y="435"/>
                  <a:pt x="381" y="435"/>
                </a:cubicBezTo>
                <a:cubicBezTo>
                  <a:pt x="381" y="444"/>
                  <a:pt x="391" y="444"/>
                  <a:pt x="399" y="435"/>
                </a:cubicBezTo>
                <a:cubicBezTo>
                  <a:pt x="426" y="417"/>
                  <a:pt x="426" y="417"/>
                  <a:pt x="426" y="417"/>
                </a:cubicBezTo>
                <a:cubicBezTo>
                  <a:pt x="426" y="408"/>
                  <a:pt x="426" y="400"/>
                  <a:pt x="426" y="400"/>
                </a:cubicBezTo>
                <a:lnTo>
                  <a:pt x="222" y="160"/>
                </a:lnTo>
                <a:close/>
                <a:moveTo>
                  <a:pt x="497" y="63"/>
                </a:moveTo>
                <a:lnTo>
                  <a:pt x="497" y="63"/>
                </a:lnTo>
                <a:cubicBezTo>
                  <a:pt x="488" y="45"/>
                  <a:pt x="488" y="54"/>
                  <a:pt x="479" y="54"/>
                </a:cubicBezTo>
                <a:cubicBezTo>
                  <a:pt x="479" y="63"/>
                  <a:pt x="461" y="81"/>
                  <a:pt x="461" y="89"/>
                </a:cubicBezTo>
                <a:cubicBezTo>
                  <a:pt x="452" y="107"/>
                  <a:pt x="435" y="125"/>
                  <a:pt x="408" y="107"/>
                </a:cubicBezTo>
                <a:cubicBezTo>
                  <a:pt x="381" y="81"/>
                  <a:pt x="391" y="72"/>
                  <a:pt x="399" y="63"/>
                </a:cubicBezTo>
                <a:cubicBezTo>
                  <a:pt x="399" y="54"/>
                  <a:pt x="417" y="28"/>
                  <a:pt x="417" y="19"/>
                </a:cubicBezTo>
                <a:cubicBezTo>
                  <a:pt x="426" y="19"/>
                  <a:pt x="417" y="10"/>
                  <a:pt x="408" y="10"/>
                </a:cubicBezTo>
                <a:cubicBezTo>
                  <a:pt x="399" y="19"/>
                  <a:pt x="346" y="36"/>
                  <a:pt x="337" y="72"/>
                </a:cubicBezTo>
                <a:cubicBezTo>
                  <a:pt x="328" y="98"/>
                  <a:pt x="346" y="125"/>
                  <a:pt x="319" y="151"/>
                </a:cubicBezTo>
                <a:cubicBezTo>
                  <a:pt x="284" y="187"/>
                  <a:pt x="284" y="187"/>
                  <a:pt x="284" y="187"/>
                </a:cubicBezTo>
                <a:cubicBezTo>
                  <a:pt x="319" y="231"/>
                  <a:pt x="319" y="231"/>
                  <a:pt x="319" y="231"/>
                </a:cubicBezTo>
                <a:cubicBezTo>
                  <a:pt x="364" y="187"/>
                  <a:pt x="364" y="187"/>
                  <a:pt x="364" y="187"/>
                </a:cubicBezTo>
                <a:cubicBezTo>
                  <a:pt x="372" y="178"/>
                  <a:pt x="391" y="169"/>
                  <a:pt x="408" y="178"/>
                </a:cubicBezTo>
                <a:cubicBezTo>
                  <a:pt x="452" y="187"/>
                  <a:pt x="470" y="169"/>
                  <a:pt x="488" y="143"/>
                </a:cubicBezTo>
                <a:cubicBezTo>
                  <a:pt x="497" y="116"/>
                  <a:pt x="497" y="72"/>
                  <a:pt x="497" y="63"/>
                </a:cubicBezTo>
                <a:close/>
                <a:moveTo>
                  <a:pt x="72" y="400"/>
                </a:moveTo>
                <a:lnTo>
                  <a:pt x="72" y="400"/>
                </a:lnTo>
                <a:cubicBezTo>
                  <a:pt x="62" y="408"/>
                  <a:pt x="62" y="417"/>
                  <a:pt x="72" y="417"/>
                </a:cubicBezTo>
                <a:cubicBezTo>
                  <a:pt x="89" y="444"/>
                  <a:pt x="89" y="444"/>
                  <a:pt x="89" y="444"/>
                </a:cubicBezTo>
                <a:cubicBezTo>
                  <a:pt x="97" y="444"/>
                  <a:pt x="107" y="444"/>
                  <a:pt x="107" y="435"/>
                </a:cubicBezTo>
                <a:cubicBezTo>
                  <a:pt x="231" y="320"/>
                  <a:pt x="231" y="320"/>
                  <a:pt x="231" y="320"/>
                </a:cubicBezTo>
                <a:cubicBezTo>
                  <a:pt x="195" y="275"/>
                  <a:pt x="195" y="275"/>
                  <a:pt x="195" y="275"/>
                </a:cubicBezTo>
                <a:lnTo>
                  <a:pt x="72" y="400"/>
                </a:lnTo>
                <a:close/>
              </a:path>
            </a:pathLst>
          </a:custGeom>
          <a:solidFill>
            <a:schemeClr val="bg1"/>
          </a:solidFill>
          <a:ln>
            <a:noFill/>
          </a:ln>
          <a:effectLst/>
        </p:spPr>
        <p:txBody>
          <a:bodyPr wrap="none" anchor="ctr"/>
          <a:lstStyle/>
          <a:p>
            <a:pPr defTabSz="544211"/>
            <a:endParaRPr lang="en-US" sz="2150">
              <a:solidFill>
                <a:srgbClr val="E2E3E9"/>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矩形 8">
            <a:extLst>
              <a:ext uri="{FF2B5EF4-FFF2-40B4-BE49-F238E27FC236}">
                <a16:creationId xmlns:a16="http://schemas.microsoft.com/office/drawing/2014/main" id="{442A864C-478F-AFDC-3605-C8083CFE6C78}"/>
              </a:ext>
            </a:extLst>
          </p:cNvPr>
          <p:cNvSpPr/>
          <p:nvPr/>
        </p:nvSpPr>
        <p:spPr>
          <a:xfrm>
            <a:off x="5002823" y="96715"/>
            <a:ext cx="2215662" cy="24617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19" name="PA_文本框 552">
            <a:extLst>
              <a:ext uri="{FF2B5EF4-FFF2-40B4-BE49-F238E27FC236}">
                <a16:creationId xmlns:a16="http://schemas.microsoft.com/office/drawing/2014/main" id="{88924456-7927-3EA5-6A44-0FF53802E8F4}"/>
              </a:ext>
            </a:extLst>
          </p:cNvPr>
          <p:cNvSpPr txBox="1">
            <a:spLocks noChangeArrowheads="1"/>
          </p:cNvSpPr>
          <p:nvPr>
            <p:custDataLst>
              <p:tags r:id="rId1"/>
            </p:custDataLst>
          </p:nvPr>
        </p:nvSpPr>
        <p:spPr bwMode="auto">
          <a:xfrm>
            <a:off x="884021" y="1021361"/>
            <a:ext cx="4873931" cy="461665"/>
          </a:xfrm>
          <a:prstGeom prst="rect">
            <a:avLst/>
          </a:prstGeom>
          <a:noFill/>
          <a:ln>
            <a:noFill/>
          </a:ln>
          <a:effectLst/>
          <a:extLst>
            <a:ext uri="{909E8E84-426E-40DD-AFC4-6F175D3DCCD1}">
              <a14:hiddenFill xmlns:a14="http://schemas.microsoft.com/office/drawing/2010/main">
                <a:solidFill>
                  <a:schemeClr val="bg2"/>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l">
              <a:spcBef>
                <a:spcPct val="50000"/>
              </a:spcBef>
            </a:pPr>
            <a:r>
              <a:rPr lang="zh-CN" altLang="en-US" sz="2400" b="1" dirty="0">
                <a:solidFill>
                  <a:schemeClr val="bg1">
                    <a:lumMod val="10000"/>
                  </a:schemeClr>
                </a:solidFill>
                <a:latin typeface="388-CAI978" pitchFamily="82" charset="0"/>
                <a:ea typeface="DFPYeaSong-B5" pitchFamily="18" charset="-120"/>
              </a:rPr>
              <a:t>系统预览图（</a:t>
            </a:r>
            <a:r>
              <a:rPr lang="en-US" altLang="zh-CN" sz="2400" b="1" dirty="0">
                <a:solidFill>
                  <a:schemeClr val="bg1">
                    <a:lumMod val="10000"/>
                  </a:schemeClr>
                </a:solidFill>
                <a:latin typeface="388-CAI978" pitchFamily="82" charset="0"/>
                <a:ea typeface="DFPYeaSong-B5" pitchFamily="18" charset="-120"/>
              </a:rPr>
              <a:t>web</a:t>
            </a:r>
            <a:r>
              <a:rPr lang="zh-CN" altLang="en-US" sz="2400" b="1" dirty="0">
                <a:solidFill>
                  <a:schemeClr val="bg1">
                    <a:lumMod val="10000"/>
                  </a:schemeClr>
                </a:solidFill>
                <a:latin typeface="388-CAI978" pitchFamily="82" charset="0"/>
                <a:ea typeface="DFPYeaSong-B5" pitchFamily="18" charset="-120"/>
              </a:rPr>
              <a:t>端）</a:t>
            </a:r>
            <a:endParaRPr lang="en-US" altLang="zh-CN" sz="2400" b="1" dirty="0">
              <a:solidFill>
                <a:schemeClr val="bg1">
                  <a:lumMod val="10000"/>
                </a:schemeClr>
              </a:solidFill>
              <a:latin typeface="388-CAI978" pitchFamily="82" charset="0"/>
              <a:ea typeface="DFPYeaSong-B5" pitchFamily="18" charset="-120"/>
            </a:endParaRPr>
          </a:p>
        </p:txBody>
      </p:sp>
      <p:pic>
        <p:nvPicPr>
          <p:cNvPr id="4" name="图片 3">
            <a:extLst>
              <a:ext uri="{FF2B5EF4-FFF2-40B4-BE49-F238E27FC236}">
                <a16:creationId xmlns:a16="http://schemas.microsoft.com/office/drawing/2014/main" id="{27C1BA34-A89F-5C05-7F0F-ADCBD3B40B6B}"/>
              </a:ext>
            </a:extLst>
          </p:cNvPr>
          <p:cNvPicPr>
            <a:picLocks noChangeAspect="1"/>
          </p:cNvPicPr>
          <p:nvPr/>
        </p:nvPicPr>
        <p:blipFill>
          <a:blip r:embed="rId4"/>
          <a:stretch>
            <a:fillRect/>
          </a:stretch>
        </p:blipFill>
        <p:spPr>
          <a:xfrm>
            <a:off x="1481690" y="1656756"/>
            <a:ext cx="9228620" cy="4983912"/>
          </a:xfrm>
          <a:prstGeom prst="rect">
            <a:avLst/>
          </a:prstGeom>
        </p:spPr>
      </p:pic>
    </p:spTree>
    <p:extLst>
      <p:ext uri="{BB962C8B-B14F-4D97-AF65-F5344CB8AC3E}">
        <p14:creationId xmlns:p14="http://schemas.microsoft.com/office/powerpoint/2010/main" val="720911526"/>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0-#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0-#ppt_w/2"/>
                                          </p:val>
                                        </p:tav>
                                        <p:tav tm="100000">
                                          <p:val>
                                            <p:strVal val="#ppt_x"/>
                                          </p:val>
                                        </p:tav>
                                      </p:tavLst>
                                    </p:anim>
                                    <p:anim calcmode="lin" valueType="num">
                                      <p:cBhvr additive="base">
                                        <p:cTn id="12" dur="500" fill="hold"/>
                                        <p:tgtEl>
                                          <p:spTgt spid="7"/>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500" fill="hold"/>
                                        <p:tgtEl>
                                          <p:spTgt spid="8"/>
                                        </p:tgtEl>
                                        <p:attrNameLst>
                                          <p:attrName>ppt_x</p:attrName>
                                        </p:attrNameLst>
                                      </p:cBhvr>
                                      <p:tavLst>
                                        <p:tav tm="0">
                                          <p:val>
                                            <p:strVal val="0-#ppt_w/2"/>
                                          </p:val>
                                        </p:tav>
                                        <p:tav tm="100000">
                                          <p:val>
                                            <p:strVal val="#ppt_x"/>
                                          </p:val>
                                        </p:tav>
                                      </p:tavLst>
                                    </p:anim>
                                    <p:anim calcmode="lin" valueType="num">
                                      <p:cBhvr additive="base">
                                        <p:cTn id="16" dur="500" fill="hold"/>
                                        <p:tgtEl>
                                          <p:spTgt spid="8"/>
                                        </p:tgtEl>
                                        <p:attrNameLst>
                                          <p:attrName>ppt_y</p:attrName>
                                        </p:attrNameLst>
                                      </p:cBhvr>
                                      <p:tavLst>
                                        <p:tav tm="0">
                                          <p:val>
                                            <p:strVal val="#ppt_y"/>
                                          </p:val>
                                        </p:tav>
                                        <p:tav tm="100000">
                                          <p:val>
                                            <p:strVal val="#ppt_y"/>
                                          </p:val>
                                        </p:tav>
                                      </p:tavLst>
                                    </p:anim>
                                  </p:childTnLst>
                                </p:cTn>
                              </p:par>
                              <p:par>
                                <p:cTn id="17" presetID="41" presetClass="entr" presetSubtype="0" fill="hold" nodeType="withEffect">
                                  <p:stCondLst>
                                    <p:cond delay="0"/>
                                  </p:stCondLst>
                                  <p:iterate type="lt">
                                    <p:tmPct val="10000"/>
                                  </p:iterate>
                                  <p:childTnLst>
                                    <p:set>
                                      <p:cBhvr>
                                        <p:cTn id="18" dur="1" fill="hold">
                                          <p:stCondLst>
                                            <p:cond delay="0"/>
                                          </p:stCondLst>
                                        </p:cTn>
                                        <p:tgtEl>
                                          <p:spTgt spid="19"/>
                                        </p:tgtEl>
                                        <p:attrNameLst>
                                          <p:attrName>style.visibility</p:attrName>
                                        </p:attrNameLst>
                                      </p:cBhvr>
                                      <p:to>
                                        <p:strVal val="visible"/>
                                      </p:to>
                                    </p:set>
                                    <p:anim calcmode="lin" valueType="num">
                                      <p:cBhvr>
                                        <p:cTn id="19" dur="1000" fill="hold"/>
                                        <p:tgtEl>
                                          <p:spTgt spid="19"/>
                                        </p:tgtEl>
                                        <p:attrNameLst>
                                          <p:attrName>ppt_x</p:attrName>
                                        </p:attrNameLst>
                                      </p:cBhvr>
                                      <p:tavLst>
                                        <p:tav tm="0">
                                          <p:val>
                                            <p:strVal val="#ppt_x"/>
                                          </p:val>
                                        </p:tav>
                                        <p:tav tm="50000">
                                          <p:val>
                                            <p:strVal val="#ppt_x+.1"/>
                                          </p:val>
                                        </p:tav>
                                        <p:tav tm="100000">
                                          <p:val>
                                            <p:strVal val="#ppt_x"/>
                                          </p:val>
                                        </p:tav>
                                      </p:tavLst>
                                    </p:anim>
                                    <p:anim calcmode="lin" valueType="num">
                                      <p:cBhvr>
                                        <p:cTn id="20" dur="1000" fill="hold"/>
                                        <p:tgtEl>
                                          <p:spTgt spid="19"/>
                                        </p:tgtEl>
                                        <p:attrNameLst>
                                          <p:attrName>ppt_y</p:attrName>
                                        </p:attrNameLst>
                                      </p:cBhvr>
                                      <p:tavLst>
                                        <p:tav tm="0">
                                          <p:val>
                                            <p:strVal val="#ppt_y"/>
                                          </p:val>
                                        </p:tav>
                                        <p:tav tm="100000">
                                          <p:val>
                                            <p:strVal val="#ppt_y"/>
                                          </p:val>
                                        </p:tav>
                                      </p:tavLst>
                                    </p:anim>
                                    <p:anim calcmode="lin" valueType="num">
                                      <p:cBhvr>
                                        <p:cTn id="21" dur="1000" fill="hold"/>
                                        <p:tgtEl>
                                          <p:spTgt spid="19"/>
                                        </p:tgtEl>
                                        <p:attrNameLst>
                                          <p:attrName>ppt_h</p:attrName>
                                        </p:attrNameLst>
                                      </p:cBhvr>
                                      <p:tavLst>
                                        <p:tav tm="0">
                                          <p:val>
                                            <p:strVal val="#ppt_h/10"/>
                                          </p:val>
                                        </p:tav>
                                        <p:tav tm="50000">
                                          <p:val>
                                            <p:strVal val="#ppt_h+.01"/>
                                          </p:val>
                                        </p:tav>
                                        <p:tav tm="100000">
                                          <p:val>
                                            <p:strVal val="#ppt_h"/>
                                          </p:val>
                                        </p:tav>
                                      </p:tavLst>
                                    </p:anim>
                                    <p:anim calcmode="lin" valueType="num">
                                      <p:cBhvr>
                                        <p:cTn id="22" dur="1000" fill="hold"/>
                                        <p:tgtEl>
                                          <p:spTgt spid="19"/>
                                        </p:tgtEl>
                                        <p:attrNameLst>
                                          <p:attrName>ppt_w</p:attrName>
                                        </p:attrNameLst>
                                      </p:cBhvr>
                                      <p:tavLst>
                                        <p:tav tm="0">
                                          <p:val>
                                            <p:strVal val="#ppt_w/10"/>
                                          </p:val>
                                        </p:tav>
                                        <p:tav tm="50000">
                                          <p:val>
                                            <p:strVal val="#ppt_w+.01"/>
                                          </p:val>
                                        </p:tav>
                                        <p:tav tm="100000">
                                          <p:val>
                                            <p:strVal val="#ppt_w"/>
                                          </p:val>
                                        </p:tav>
                                      </p:tavLst>
                                    </p:anim>
                                    <p:animEffect transition="in" filter="fade">
                                      <p:cBhvr>
                                        <p:cTn id="23" dur="1000" tmFilter="0,0; .5, 1; 1, 1"/>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67">
            <a:extLst>
              <a:ext uri="{FF2B5EF4-FFF2-40B4-BE49-F238E27FC236}">
                <a16:creationId xmlns:a16="http://schemas.microsoft.com/office/drawing/2014/main" id="{277EE438-C198-4921-974A-D1C1C7CA8712}"/>
              </a:ext>
            </a:extLst>
          </p:cNvPr>
          <p:cNvSpPr>
            <a:spLocks noChangeArrowheads="1"/>
          </p:cNvSpPr>
          <p:nvPr/>
        </p:nvSpPr>
        <p:spPr bwMode="auto">
          <a:xfrm>
            <a:off x="1293534" y="2144036"/>
            <a:ext cx="481169" cy="565253"/>
          </a:xfrm>
          <a:custGeom>
            <a:avLst/>
            <a:gdLst>
              <a:gd name="T0" fmla="*/ 434 w 453"/>
              <a:gd name="T1" fmla="*/ 186 h 533"/>
              <a:gd name="T2" fmla="*/ 434 w 453"/>
              <a:gd name="T3" fmla="*/ 186 h 533"/>
              <a:gd name="T4" fmla="*/ 44 w 453"/>
              <a:gd name="T5" fmla="*/ 160 h 533"/>
              <a:gd name="T6" fmla="*/ 0 w 453"/>
              <a:gd name="T7" fmla="*/ 178 h 533"/>
              <a:gd name="T8" fmla="*/ 88 w 453"/>
              <a:gd name="T9" fmla="*/ 532 h 533"/>
              <a:gd name="T10" fmla="*/ 141 w 453"/>
              <a:gd name="T11" fmla="*/ 532 h 533"/>
              <a:gd name="T12" fmla="*/ 97 w 453"/>
              <a:gd name="T13" fmla="*/ 355 h 533"/>
              <a:gd name="T14" fmla="*/ 443 w 453"/>
              <a:gd name="T15" fmla="*/ 195 h 533"/>
              <a:gd name="T16" fmla="*/ 434 w 453"/>
              <a:gd name="T17" fmla="*/ 186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3" h="533">
                <a:moveTo>
                  <a:pt x="434" y="186"/>
                </a:moveTo>
                <a:lnTo>
                  <a:pt x="434" y="186"/>
                </a:lnTo>
                <a:cubicBezTo>
                  <a:pt x="151" y="301"/>
                  <a:pt x="266" y="0"/>
                  <a:pt x="44" y="160"/>
                </a:cubicBezTo>
                <a:cubicBezTo>
                  <a:pt x="0" y="178"/>
                  <a:pt x="0" y="178"/>
                  <a:pt x="0" y="178"/>
                </a:cubicBezTo>
                <a:cubicBezTo>
                  <a:pt x="88" y="532"/>
                  <a:pt x="88" y="532"/>
                  <a:pt x="88" y="532"/>
                </a:cubicBezTo>
                <a:cubicBezTo>
                  <a:pt x="141" y="532"/>
                  <a:pt x="141" y="532"/>
                  <a:pt x="141" y="532"/>
                </a:cubicBezTo>
                <a:cubicBezTo>
                  <a:pt x="97" y="355"/>
                  <a:pt x="97" y="355"/>
                  <a:pt x="97" y="355"/>
                </a:cubicBezTo>
                <a:cubicBezTo>
                  <a:pt x="293" y="195"/>
                  <a:pt x="213" y="532"/>
                  <a:pt x="443" y="195"/>
                </a:cubicBezTo>
                <a:cubicBezTo>
                  <a:pt x="452" y="195"/>
                  <a:pt x="443" y="186"/>
                  <a:pt x="434" y="186"/>
                </a:cubicBezTo>
              </a:path>
            </a:pathLst>
          </a:custGeom>
          <a:solidFill>
            <a:schemeClr val="bg1"/>
          </a:solidFill>
          <a:ln>
            <a:noFill/>
          </a:ln>
          <a:effectLst/>
        </p:spPr>
        <p:txBody>
          <a:bodyPr wrap="none" anchor="ctr"/>
          <a:lstStyle/>
          <a:p>
            <a:pPr defTabSz="544211"/>
            <a:endParaRPr lang="en-US" sz="2150">
              <a:solidFill>
                <a:srgbClr val="E2E3E9"/>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 name="Freeform 82">
            <a:extLst>
              <a:ext uri="{FF2B5EF4-FFF2-40B4-BE49-F238E27FC236}">
                <a16:creationId xmlns:a16="http://schemas.microsoft.com/office/drawing/2014/main" id="{5E035088-2DC3-42C7-910C-8363DC9CD845}"/>
              </a:ext>
            </a:extLst>
          </p:cNvPr>
          <p:cNvSpPr>
            <a:spLocks noChangeArrowheads="1"/>
          </p:cNvSpPr>
          <p:nvPr/>
        </p:nvSpPr>
        <p:spPr bwMode="auto">
          <a:xfrm>
            <a:off x="1247142" y="4848784"/>
            <a:ext cx="527880" cy="471826"/>
          </a:xfrm>
          <a:custGeom>
            <a:avLst/>
            <a:gdLst>
              <a:gd name="T0" fmla="*/ 443 w 497"/>
              <a:gd name="T1" fmla="*/ 0 h 444"/>
              <a:gd name="T2" fmla="*/ 443 w 497"/>
              <a:gd name="T3" fmla="*/ 0 h 444"/>
              <a:gd name="T4" fmla="*/ 53 w 497"/>
              <a:gd name="T5" fmla="*/ 0 h 444"/>
              <a:gd name="T6" fmla="*/ 0 w 497"/>
              <a:gd name="T7" fmla="*/ 53 h 444"/>
              <a:gd name="T8" fmla="*/ 0 w 497"/>
              <a:gd name="T9" fmla="*/ 345 h 444"/>
              <a:gd name="T10" fmla="*/ 53 w 497"/>
              <a:gd name="T11" fmla="*/ 399 h 444"/>
              <a:gd name="T12" fmla="*/ 151 w 497"/>
              <a:gd name="T13" fmla="*/ 399 h 444"/>
              <a:gd name="T14" fmla="*/ 151 w 497"/>
              <a:gd name="T15" fmla="*/ 345 h 444"/>
              <a:gd name="T16" fmla="*/ 44 w 497"/>
              <a:gd name="T17" fmla="*/ 345 h 444"/>
              <a:gd name="T18" fmla="*/ 44 w 497"/>
              <a:gd name="T19" fmla="*/ 124 h 444"/>
              <a:gd name="T20" fmla="*/ 443 w 497"/>
              <a:gd name="T21" fmla="*/ 124 h 444"/>
              <a:gd name="T22" fmla="*/ 443 w 497"/>
              <a:gd name="T23" fmla="*/ 345 h 444"/>
              <a:gd name="T24" fmla="*/ 345 w 497"/>
              <a:gd name="T25" fmla="*/ 345 h 444"/>
              <a:gd name="T26" fmla="*/ 345 w 497"/>
              <a:gd name="T27" fmla="*/ 399 h 444"/>
              <a:gd name="T28" fmla="*/ 443 w 497"/>
              <a:gd name="T29" fmla="*/ 399 h 444"/>
              <a:gd name="T30" fmla="*/ 496 w 497"/>
              <a:gd name="T31" fmla="*/ 345 h 444"/>
              <a:gd name="T32" fmla="*/ 496 w 497"/>
              <a:gd name="T33" fmla="*/ 53 h 444"/>
              <a:gd name="T34" fmla="*/ 443 w 497"/>
              <a:gd name="T35" fmla="*/ 0 h 444"/>
              <a:gd name="T36" fmla="*/ 62 w 497"/>
              <a:gd name="T37" fmla="*/ 80 h 444"/>
              <a:gd name="T38" fmla="*/ 62 w 497"/>
              <a:gd name="T39" fmla="*/ 80 h 444"/>
              <a:gd name="T40" fmla="*/ 44 w 497"/>
              <a:gd name="T41" fmla="*/ 62 h 444"/>
              <a:gd name="T42" fmla="*/ 62 w 497"/>
              <a:gd name="T43" fmla="*/ 45 h 444"/>
              <a:gd name="T44" fmla="*/ 79 w 497"/>
              <a:gd name="T45" fmla="*/ 62 h 444"/>
              <a:gd name="T46" fmla="*/ 62 w 497"/>
              <a:gd name="T47" fmla="*/ 80 h 444"/>
              <a:gd name="T48" fmla="*/ 116 w 497"/>
              <a:gd name="T49" fmla="*/ 80 h 444"/>
              <a:gd name="T50" fmla="*/ 116 w 497"/>
              <a:gd name="T51" fmla="*/ 80 h 444"/>
              <a:gd name="T52" fmla="*/ 97 w 497"/>
              <a:gd name="T53" fmla="*/ 62 h 444"/>
              <a:gd name="T54" fmla="*/ 116 w 497"/>
              <a:gd name="T55" fmla="*/ 45 h 444"/>
              <a:gd name="T56" fmla="*/ 132 w 497"/>
              <a:gd name="T57" fmla="*/ 62 h 444"/>
              <a:gd name="T58" fmla="*/ 116 w 497"/>
              <a:gd name="T59" fmla="*/ 80 h 444"/>
              <a:gd name="T60" fmla="*/ 443 w 497"/>
              <a:gd name="T61" fmla="*/ 80 h 444"/>
              <a:gd name="T62" fmla="*/ 443 w 497"/>
              <a:gd name="T63" fmla="*/ 80 h 444"/>
              <a:gd name="T64" fmla="*/ 151 w 497"/>
              <a:gd name="T65" fmla="*/ 80 h 444"/>
              <a:gd name="T66" fmla="*/ 151 w 497"/>
              <a:gd name="T67" fmla="*/ 53 h 444"/>
              <a:gd name="T68" fmla="*/ 443 w 497"/>
              <a:gd name="T69" fmla="*/ 53 h 444"/>
              <a:gd name="T70" fmla="*/ 443 w 497"/>
              <a:gd name="T71" fmla="*/ 80 h 444"/>
              <a:gd name="T72" fmla="*/ 248 w 497"/>
              <a:gd name="T73" fmla="*/ 177 h 444"/>
              <a:gd name="T74" fmla="*/ 248 w 497"/>
              <a:gd name="T75" fmla="*/ 177 h 444"/>
              <a:gd name="T76" fmla="*/ 124 w 497"/>
              <a:gd name="T77" fmla="*/ 301 h 444"/>
              <a:gd name="T78" fmla="*/ 204 w 497"/>
              <a:gd name="T79" fmla="*/ 301 h 444"/>
              <a:gd name="T80" fmla="*/ 204 w 497"/>
              <a:gd name="T81" fmla="*/ 443 h 444"/>
              <a:gd name="T82" fmla="*/ 292 w 497"/>
              <a:gd name="T83" fmla="*/ 443 h 444"/>
              <a:gd name="T84" fmla="*/ 292 w 497"/>
              <a:gd name="T85" fmla="*/ 301 h 444"/>
              <a:gd name="T86" fmla="*/ 363 w 497"/>
              <a:gd name="T87" fmla="*/ 301 h 444"/>
              <a:gd name="T88" fmla="*/ 248 w 497"/>
              <a:gd name="T89" fmla="*/ 177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97" h="444">
                <a:moveTo>
                  <a:pt x="443" y="0"/>
                </a:moveTo>
                <a:lnTo>
                  <a:pt x="443" y="0"/>
                </a:lnTo>
                <a:cubicBezTo>
                  <a:pt x="53" y="0"/>
                  <a:pt x="53" y="0"/>
                  <a:pt x="53" y="0"/>
                </a:cubicBezTo>
                <a:cubicBezTo>
                  <a:pt x="17" y="0"/>
                  <a:pt x="0" y="26"/>
                  <a:pt x="0" y="53"/>
                </a:cubicBezTo>
                <a:cubicBezTo>
                  <a:pt x="0" y="345"/>
                  <a:pt x="0" y="345"/>
                  <a:pt x="0" y="345"/>
                </a:cubicBezTo>
                <a:cubicBezTo>
                  <a:pt x="0" y="373"/>
                  <a:pt x="17" y="399"/>
                  <a:pt x="53" y="399"/>
                </a:cubicBezTo>
                <a:cubicBezTo>
                  <a:pt x="151" y="399"/>
                  <a:pt x="151" y="399"/>
                  <a:pt x="151" y="399"/>
                </a:cubicBezTo>
                <a:cubicBezTo>
                  <a:pt x="151" y="345"/>
                  <a:pt x="151" y="345"/>
                  <a:pt x="151" y="345"/>
                </a:cubicBezTo>
                <a:cubicBezTo>
                  <a:pt x="44" y="345"/>
                  <a:pt x="44" y="345"/>
                  <a:pt x="44" y="345"/>
                </a:cubicBezTo>
                <a:cubicBezTo>
                  <a:pt x="44" y="124"/>
                  <a:pt x="44" y="124"/>
                  <a:pt x="44" y="124"/>
                </a:cubicBezTo>
                <a:cubicBezTo>
                  <a:pt x="443" y="124"/>
                  <a:pt x="443" y="124"/>
                  <a:pt x="443" y="124"/>
                </a:cubicBezTo>
                <a:cubicBezTo>
                  <a:pt x="443" y="345"/>
                  <a:pt x="443" y="345"/>
                  <a:pt x="443" y="345"/>
                </a:cubicBezTo>
                <a:cubicBezTo>
                  <a:pt x="345" y="345"/>
                  <a:pt x="345" y="345"/>
                  <a:pt x="345" y="345"/>
                </a:cubicBezTo>
                <a:cubicBezTo>
                  <a:pt x="345" y="399"/>
                  <a:pt x="345" y="399"/>
                  <a:pt x="345" y="399"/>
                </a:cubicBezTo>
                <a:cubicBezTo>
                  <a:pt x="443" y="399"/>
                  <a:pt x="443" y="399"/>
                  <a:pt x="443" y="399"/>
                </a:cubicBezTo>
                <a:cubicBezTo>
                  <a:pt x="470" y="399"/>
                  <a:pt x="496" y="373"/>
                  <a:pt x="496" y="345"/>
                </a:cubicBezTo>
                <a:cubicBezTo>
                  <a:pt x="496" y="53"/>
                  <a:pt x="496" y="53"/>
                  <a:pt x="496" y="53"/>
                </a:cubicBezTo>
                <a:cubicBezTo>
                  <a:pt x="496" y="26"/>
                  <a:pt x="470" y="0"/>
                  <a:pt x="443" y="0"/>
                </a:cubicBezTo>
                <a:close/>
                <a:moveTo>
                  <a:pt x="62" y="80"/>
                </a:moveTo>
                <a:lnTo>
                  <a:pt x="62" y="80"/>
                </a:lnTo>
                <a:cubicBezTo>
                  <a:pt x="53" y="80"/>
                  <a:pt x="44" y="71"/>
                  <a:pt x="44" y="62"/>
                </a:cubicBezTo>
                <a:cubicBezTo>
                  <a:pt x="44" y="53"/>
                  <a:pt x="53" y="45"/>
                  <a:pt x="62" y="45"/>
                </a:cubicBezTo>
                <a:cubicBezTo>
                  <a:pt x="71" y="45"/>
                  <a:pt x="79" y="53"/>
                  <a:pt x="79" y="62"/>
                </a:cubicBezTo>
                <a:cubicBezTo>
                  <a:pt x="79" y="71"/>
                  <a:pt x="71" y="80"/>
                  <a:pt x="62" y="80"/>
                </a:cubicBezTo>
                <a:close/>
                <a:moveTo>
                  <a:pt x="116" y="80"/>
                </a:moveTo>
                <a:lnTo>
                  <a:pt x="116" y="80"/>
                </a:lnTo>
                <a:cubicBezTo>
                  <a:pt x="107" y="80"/>
                  <a:pt x="97" y="71"/>
                  <a:pt x="97" y="62"/>
                </a:cubicBezTo>
                <a:cubicBezTo>
                  <a:pt x="97" y="53"/>
                  <a:pt x="107" y="45"/>
                  <a:pt x="116" y="45"/>
                </a:cubicBezTo>
                <a:cubicBezTo>
                  <a:pt x="124" y="45"/>
                  <a:pt x="132" y="53"/>
                  <a:pt x="132" y="62"/>
                </a:cubicBezTo>
                <a:cubicBezTo>
                  <a:pt x="132" y="71"/>
                  <a:pt x="124" y="80"/>
                  <a:pt x="116" y="80"/>
                </a:cubicBezTo>
                <a:close/>
                <a:moveTo>
                  <a:pt x="443" y="80"/>
                </a:moveTo>
                <a:lnTo>
                  <a:pt x="443" y="80"/>
                </a:lnTo>
                <a:cubicBezTo>
                  <a:pt x="151" y="80"/>
                  <a:pt x="151" y="80"/>
                  <a:pt x="151" y="80"/>
                </a:cubicBezTo>
                <a:cubicBezTo>
                  <a:pt x="151" y="53"/>
                  <a:pt x="151" y="53"/>
                  <a:pt x="151" y="53"/>
                </a:cubicBezTo>
                <a:cubicBezTo>
                  <a:pt x="443" y="53"/>
                  <a:pt x="443" y="53"/>
                  <a:pt x="443" y="53"/>
                </a:cubicBezTo>
                <a:lnTo>
                  <a:pt x="443" y="80"/>
                </a:lnTo>
                <a:close/>
                <a:moveTo>
                  <a:pt x="248" y="177"/>
                </a:moveTo>
                <a:lnTo>
                  <a:pt x="248" y="177"/>
                </a:lnTo>
                <a:cubicBezTo>
                  <a:pt x="124" y="301"/>
                  <a:pt x="124" y="301"/>
                  <a:pt x="124" y="301"/>
                </a:cubicBezTo>
                <a:cubicBezTo>
                  <a:pt x="204" y="301"/>
                  <a:pt x="204" y="301"/>
                  <a:pt x="204" y="301"/>
                </a:cubicBezTo>
                <a:cubicBezTo>
                  <a:pt x="204" y="443"/>
                  <a:pt x="204" y="443"/>
                  <a:pt x="204" y="443"/>
                </a:cubicBezTo>
                <a:cubicBezTo>
                  <a:pt x="292" y="443"/>
                  <a:pt x="292" y="443"/>
                  <a:pt x="292" y="443"/>
                </a:cubicBezTo>
                <a:cubicBezTo>
                  <a:pt x="292" y="301"/>
                  <a:pt x="292" y="301"/>
                  <a:pt x="292" y="301"/>
                </a:cubicBezTo>
                <a:cubicBezTo>
                  <a:pt x="363" y="301"/>
                  <a:pt x="363" y="301"/>
                  <a:pt x="363" y="301"/>
                </a:cubicBezTo>
                <a:lnTo>
                  <a:pt x="248" y="177"/>
                </a:lnTo>
                <a:close/>
              </a:path>
            </a:pathLst>
          </a:custGeom>
          <a:solidFill>
            <a:schemeClr val="bg1"/>
          </a:solidFill>
          <a:ln>
            <a:noFill/>
          </a:ln>
          <a:effectLst/>
        </p:spPr>
        <p:txBody>
          <a:bodyPr wrap="none" anchor="ctr"/>
          <a:lstStyle/>
          <a:p>
            <a:pPr defTabSz="544211"/>
            <a:endParaRPr lang="en-US" sz="2150">
              <a:solidFill>
                <a:srgbClr val="E2E3E9"/>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 name="Freeform 102">
            <a:extLst>
              <a:ext uri="{FF2B5EF4-FFF2-40B4-BE49-F238E27FC236}">
                <a16:creationId xmlns:a16="http://schemas.microsoft.com/office/drawing/2014/main" id="{AF27EFE6-A8E5-4E6D-9E22-964B79EBD844}"/>
              </a:ext>
            </a:extLst>
          </p:cNvPr>
          <p:cNvSpPr>
            <a:spLocks noChangeArrowheads="1"/>
          </p:cNvSpPr>
          <p:nvPr/>
        </p:nvSpPr>
        <p:spPr bwMode="auto">
          <a:xfrm>
            <a:off x="1241692" y="3538870"/>
            <a:ext cx="527884" cy="471823"/>
          </a:xfrm>
          <a:custGeom>
            <a:avLst/>
            <a:gdLst>
              <a:gd name="T0" fmla="*/ 80 w 498"/>
              <a:gd name="T1" fmla="*/ 151 h 445"/>
              <a:gd name="T2" fmla="*/ 80 w 498"/>
              <a:gd name="T3" fmla="*/ 151 h 445"/>
              <a:gd name="T4" fmla="*/ 142 w 498"/>
              <a:gd name="T5" fmla="*/ 169 h 445"/>
              <a:gd name="T6" fmla="*/ 151 w 498"/>
              <a:gd name="T7" fmla="*/ 169 h 445"/>
              <a:gd name="T8" fmla="*/ 195 w 498"/>
              <a:gd name="T9" fmla="*/ 134 h 445"/>
              <a:gd name="T10" fmla="*/ 195 w 498"/>
              <a:gd name="T11" fmla="*/ 125 h 445"/>
              <a:gd name="T12" fmla="*/ 178 w 498"/>
              <a:gd name="T13" fmla="*/ 107 h 445"/>
              <a:gd name="T14" fmla="*/ 275 w 498"/>
              <a:gd name="T15" fmla="*/ 10 h 445"/>
              <a:gd name="T16" fmla="*/ 195 w 498"/>
              <a:gd name="T17" fmla="*/ 0 h 445"/>
              <a:gd name="T18" fmla="*/ 107 w 498"/>
              <a:gd name="T19" fmla="*/ 54 h 445"/>
              <a:gd name="T20" fmla="*/ 72 w 498"/>
              <a:gd name="T21" fmla="*/ 81 h 445"/>
              <a:gd name="T22" fmla="*/ 53 w 498"/>
              <a:gd name="T23" fmla="*/ 116 h 445"/>
              <a:gd name="T24" fmla="*/ 18 w 498"/>
              <a:gd name="T25" fmla="*/ 125 h 445"/>
              <a:gd name="T26" fmla="*/ 0 w 498"/>
              <a:gd name="T27" fmla="*/ 143 h 445"/>
              <a:gd name="T28" fmla="*/ 0 w 498"/>
              <a:gd name="T29" fmla="*/ 151 h 445"/>
              <a:gd name="T30" fmla="*/ 36 w 498"/>
              <a:gd name="T31" fmla="*/ 187 h 445"/>
              <a:gd name="T32" fmla="*/ 53 w 498"/>
              <a:gd name="T33" fmla="*/ 196 h 445"/>
              <a:gd name="T34" fmla="*/ 72 w 498"/>
              <a:gd name="T35" fmla="*/ 178 h 445"/>
              <a:gd name="T36" fmla="*/ 80 w 498"/>
              <a:gd name="T37" fmla="*/ 151 h 445"/>
              <a:gd name="T38" fmla="*/ 222 w 498"/>
              <a:gd name="T39" fmla="*/ 160 h 445"/>
              <a:gd name="T40" fmla="*/ 222 w 498"/>
              <a:gd name="T41" fmla="*/ 160 h 445"/>
              <a:gd name="T42" fmla="*/ 213 w 498"/>
              <a:gd name="T43" fmla="*/ 160 h 445"/>
              <a:gd name="T44" fmla="*/ 178 w 498"/>
              <a:gd name="T45" fmla="*/ 187 h 445"/>
              <a:gd name="T46" fmla="*/ 169 w 498"/>
              <a:gd name="T47" fmla="*/ 204 h 445"/>
              <a:gd name="T48" fmla="*/ 381 w 498"/>
              <a:gd name="T49" fmla="*/ 435 h 445"/>
              <a:gd name="T50" fmla="*/ 399 w 498"/>
              <a:gd name="T51" fmla="*/ 435 h 445"/>
              <a:gd name="T52" fmla="*/ 426 w 498"/>
              <a:gd name="T53" fmla="*/ 417 h 445"/>
              <a:gd name="T54" fmla="*/ 426 w 498"/>
              <a:gd name="T55" fmla="*/ 400 h 445"/>
              <a:gd name="T56" fmla="*/ 222 w 498"/>
              <a:gd name="T57" fmla="*/ 160 h 445"/>
              <a:gd name="T58" fmla="*/ 497 w 498"/>
              <a:gd name="T59" fmla="*/ 63 h 445"/>
              <a:gd name="T60" fmla="*/ 497 w 498"/>
              <a:gd name="T61" fmla="*/ 63 h 445"/>
              <a:gd name="T62" fmla="*/ 479 w 498"/>
              <a:gd name="T63" fmla="*/ 54 h 445"/>
              <a:gd name="T64" fmla="*/ 461 w 498"/>
              <a:gd name="T65" fmla="*/ 89 h 445"/>
              <a:gd name="T66" fmla="*/ 408 w 498"/>
              <a:gd name="T67" fmla="*/ 107 h 445"/>
              <a:gd name="T68" fmla="*/ 399 w 498"/>
              <a:gd name="T69" fmla="*/ 63 h 445"/>
              <a:gd name="T70" fmla="*/ 417 w 498"/>
              <a:gd name="T71" fmla="*/ 19 h 445"/>
              <a:gd name="T72" fmla="*/ 408 w 498"/>
              <a:gd name="T73" fmla="*/ 10 h 445"/>
              <a:gd name="T74" fmla="*/ 337 w 498"/>
              <a:gd name="T75" fmla="*/ 72 h 445"/>
              <a:gd name="T76" fmla="*/ 319 w 498"/>
              <a:gd name="T77" fmla="*/ 151 h 445"/>
              <a:gd name="T78" fmla="*/ 284 w 498"/>
              <a:gd name="T79" fmla="*/ 187 h 445"/>
              <a:gd name="T80" fmla="*/ 319 w 498"/>
              <a:gd name="T81" fmla="*/ 231 h 445"/>
              <a:gd name="T82" fmla="*/ 364 w 498"/>
              <a:gd name="T83" fmla="*/ 187 h 445"/>
              <a:gd name="T84" fmla="*/ 408 w 498"/>
              <a:gd name="T85" fmla="*/ 178 h 445"/>
              <a:gd name="T86" fmla="*/ 488 w 498"/>
              <a:gd name="T87" fmla="*/ 143 h 445"/>
              <a:gd name="T88" fmla="*/ 497 w 498"/>
              <a:gd name="T89" fmla="*/ 63 h 445"/>
              <a:gd name="T90" fmla="*/ 72 w 498"/>
              <a:gd name="T91" fmla="*/ 400 h 445"/>
              <a:gd name="T92" fmla="*/ 72 w 498"/>
              <a:gd name="T93" fmla="*/ 400 h 445"/>
              <a:gd name="T94" fmla="*/ 72 w 498"/>
              <a:gd name="T95" fmla="*/ 417 h 445"/>
              <a:gd name="T96" fmla="*/ 89 w 498"/>
              <a:gd name="T97" fmla="*/ 444 h 445"/>
              <a:gd name="T98" fmla="*/ 107 w 498"/>
              <a:gd name="T99" fmla="*/ 435 h 445"/>
              <a:gd name="T100" fmla="*/ 231 w 498"/>
              <a:gd name="T101" fmla="*/ 320 h 445"/>
              <a:gd name="T102" fmla="*/ 195 w 498"/>
              <a:gd name="T103" fmla="*/ 275 h 445"/>
              <a:gd name="T104" fmla="*/ 72 w 498"/>
              <a:gd name="T105" fmla="*/ 40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98" h="445">
                <a:moveTo>
                  <a:pt x="80" y="151"/>
                </a:moveTo>
                <a:lnTo>
                  <a:pt x="80" y="151"/>
                </a:lnTo>
                <a:cubicBezTo>
                  <a:pt x="97" y="134"/>
                  <a:pt x="116" y="143"/>
                  <a:pt x="142" y="169"/>
                </a:cubicBezTo>
                <a:cubicBezTo>
                  <a:pt x="151" y="178"/>
                  <a:pt x="151" y="169"/>
                  <a:pt x="151" y="169"/>
                </a:cubicBezTo>
                <a:cubicBezTo>
                  <a:pt x="160" y="169"/>
                  <a:pt x="186" y="134"/>
                  <a:pt x="195" y="134"/>
                </a:cubicBezTo>
                <a:cubicBezTo>
                  <a:pt x="195" y="134"/>
                  <a:pt x="195" y="134"/>
                  <a:pt x="195" y="125"/>
                </a:cubicBezTo>
                <a:cubicBezTo>
                  <a:pt x="186" y="125"/>
                  <a:pt x="178" y="116"/>
                  <a:pt x="178" y="107"/>
                </a:cubicBezTo>
                <a:cubicBezTo>
                  <a:pt x="133" y="45"/>
                  <a:pt x="301" y="10"/>
                  <a:pt x="275" y="10"/>
                </a:cubicBezTo>
                <a:cubicBezTo>
                  <a:pt x="257" y="0"/>
                  <a:pt x="204" y="0"/>
                  <a:pt x="195" y="0"/>
                </a:cubicBezTo>
                <a:cubicBezTo>
                  <a:pt x="169" y="10"/>
                  <a:pt x="125" y="36"/>
                  <a:pt x="107" y="54"/>
                </a:cubicBezTo>
                <a:cubicBezTo>
                  <a:pt x="80" y="72"/>
                  <a:pt x="72" y="81"/>
                  <a:pt x="72" y="81"/>
                </a:cubicBezTo>
                <a:cubicBezTo>
                  <a:pt x="62" y="89"/>
                  <a:pt x="72" y="107"/>
                  <a:pt x="53" y="116"/>
                </a:cubicBezTo>
                <a:cubicBezTo>
                  <a:pt x="36" y="125"/>
                  <a:pt x="27" y="116"/>
                  <a:pt x="18" y="125"/>
                </a:cubicBezTo>
                <a:cubicBezTo>
                  <a:pt x="18" y="134"/>
                  <a:pt x="9" y="134"/>
                  <a:pt x="0" y="143"/>
                </a:cubicBezTo>
                <a:lnTo>
                  <a:pt x="0" y="151"/>
                </a:lnTo>
                <a:lnTo>
                  <a:pt x="36" y="187"/>
                </a:lnTo>
                <a:cubicBezTo>
                  <a:pt x="36" y="196"/>
                  <a:pt x="44" y="196"/>
                  <a:pt x="53" y="196"/>
                </a:cubicBezTo>
                <a:cubicBezTo>
                  <a:pt x="53" y="187"/>
                  <a:pt x="62" y="178"/>
                  <a:pt x="72" y="178"/>
                </a:cubicBezTo>
                <a:cubicBezTo>
                  <a:pt x="72" y="178"/>
                  <a:pt x="72" y="151"/>
                  <a:pt x="80" y="151"/>
                </a:cubicBezTo>
                <a:close/>
                <a:moveTo>
                  <a:pt x="222" y="160"/>
                </a:moveTo>
                <a:lnTo>
                  <a:pt x="222" y="160"/>
                </a:lnTo>
                <a:cubicBezTo>
                  <a:pt x="213" y="160"/>
                  <a:pt x="213" y="160"/>
                  <a:pt x="213" y="160"/>
                </a:cubicBezTo>
                <a:cubicBezTo>
                  <a:pt x="178" y="187"/>
                  <a:pt x="178" y="187"/>
                  <a:pt x="178" y="187"/>
                </a:cubicBezTo>
                <a:cubicBezTo>
                  <a:pt x="169" y="196"/>
                  <a:pt x="169" y="196"/>
                  <a:pt x="169" y="204"/>
                </a:cubicBezTo>
                <a:cubicBezTo>
                  <a:pt x="381" y="435"/>
                  <a:pt x="381" y="435"/>
                  <a:pt x="381" y="435"/>
                </a:cubicBezTo>
                <a:cubicBezTo>
                  <a:pt x="381" y="444"/>
                  <a:pt x="391" y="444"/>
                  <a:pt x="399" y="435"/>
                </a:cubicBezTo>
                <a:cubicBezTo>
                  <a:pt x="426" y="417"/>
                  <a:pt x="426" y="417"/>
                  <a:pt x="426" y="417"/>
                </a:cubicBezTo>
                <a:cubicBezTo>
                  <a:pt x="426" y="408"/>
                  <a:pt x="426" y="400"/>
                  <a:pt x="426" y="400"/>
                </a:cubicBezTo>
                <a:lnTo>
                  <a:pt x="222" y="160"/>
                </a:lnTo>
                <a:close/>
                <a:moveTo>
                  <a:pt x="497" y="63"/>
                </a:moveTo>
                <a:lnTo>
                  <a:pt x="497" y="63"/>
                </a:lnTo>
                <a:cubicBezTo>
                  <a:pt x="488" y="45"/>
                  <a:pt x="488" y="54"/>
                  <a:pt x="479" y="54"/>
                </a:cubicBezTo>
                <a:cubicBezTo>
                  <a:pt x="479" y="63"/>
                  <a:pt x="461" y="81"/>
                  <a:pt x="461" y="89"/>
                </a:cubicBezTo>
                <a:cubicBezTo>
                  <a:pt x="452" y="107"/>
                  <a:pt x="435" y="125"/>
                  <a:pt x="408" y="107"/>
                </a:cubicBezTo>
                <a:cubicBezTo>
                  <a:pt x="381" y="81"/>
                  <a:pt x="391" y="72"/>
                  <a:pt x="399" y="63"/>
                </a:cubicBezTo>
                <a:cubicBezTo>
                  <a:pt x="399" y="54"/>
                  <a:pt x="417" y="28"/>
                  <a:pt x="417" y="19"/>
                </a:cubicBezTo>
                <a:cubicBezTo>
                  <a:pt x="426" y="19"/>
                  <a:pt x="417" y="10"/>
                  <a:pt x="408" y="10"/>
                </a:cubicBezTo>
                <a:cubicBezTo>
                  <a:pt x="399" y="19"/>
                  <a:pt x="346" y="36"/>
                  <a:pt x="337" y="72"/>
                </a:cubicBezTo>
                <a:cubicBezTo>
                  <a:pt x="328" y="98"/>
                  <a:pt x="346" y="125"/>
                  <a:pt x="319" y="151"/>
                </a:cubicBezTo>
                <a:cubicBezTo>
                  <a:pt x="284" y="187"/>
                  <a:pt x="284" y="187"/>
                  <a:pt x="284" y="187"/>
                </a:cubicBezTo>
                <a:cubicBezTo>
                  <a:pt x="319" y="231"/>
                  <a:pt x="319" y="231"/>
                  <a:pt x="319" y="231"/>
                </a:cubicBezTo>
                <a:cubicBezTo>
                  <a:pt x="364" y="187"/>
                  <a:pt x="364" y="187"/>
                  <a:pt x="364" y="187"/>
                </a:cubicBezTo>
                <a:cubicBezTo>
                  <a:pt x="372" y="178"/>
                  <a:pt x="391" y="169"/>
                  <a:pt x="408" y="178"/>
                </a:cubicBezTo>
                <a:cubicBezTo>
                  <a:pt x="452" y="187"/>
                  <a:pt x="470" y="169"/>
                  <a:pt x="488" y="143"/>
                </a:cubicBezTo>
                <a:cubicBezTo>
                  <a:pt x="497" y="116"/>
                  <a:pt x="497" y="72"/>
                  <a:pt x="497" y="63"/>
                </a:cubicBezTo>
                <a:close/>
                <a:moveTo>
                  <a:pt x="72" y="400"/>
                </a:moveTo>
                <a:lnTo>
                  <a:pt x="72" y="400"/>
                </a:lnTo>
                <a:cubicBezTo>
                  <a:pt x="62" y="408"/>
                  <a:pt x="62" y="417"/>
                  <a:pt x="72" y="417"/>
                </a:cubicBezTo>
                <a:cubicBezTo>
                  <a:pt x="89" y="444"/>
                  <a:pt x="89" y="444"/>
                  <a:pt x="89" y="444"/>
                </a:cubicBezTo>
                <a:cubicBezTo>
                  <a:pt x="97" y="444"/>
                  <a:pt x="107" y="444"/>
                  <a:pt x="107" y="435"/>
                </a:cubicBezTo>
                <a:cubicBezTo>
                  <a:pt x="231" y="320"/>
                  <a:pt x="231" y="320"/>
                  <a:pt x="231" y="320"/>
                </a:cubicBezTo>
                <a:cubicBezTo>
                  <a:pt x="195" y="275"/>
                  <a:pt x="195" y="275"/>
                  <a:pt x="195" y="275"/>
                </a:cubicBezTo>
                <a:lnTo>
                  <a:pt x="72" y="400"/>
                </a:lnTo>
                <a:close/>
              </a:path>
            </a:pathLst>
          </a:custGeom>
          <a:solidFill>
            <a:schemeClr val="bg1"/>
          </a:solidFill>
          <a:ln>
            <a:noFill/>
          </a:ln>
          <a:effectLst/>
        </p:spPr>
        <p:txBody>
          <a:bodyPr wrap="none" anchor="ctr"/>
          <a:lstStyle/>
          <a:p>
            <a:pPr defTabSz="544211"/>
            <a:endParaRPr lang="en-US" sz="2150">
              <a:solidFill>
                <a:srgbClr val="E2E3E9"/>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矩形 8">
            <a:extLst>
              <a:ext uri="{FF2B5EF4-FFF2-40B4-BE49-F238E27FC236}">
                <a16:creationId xmlns:a16="http://schemas.microsoft.com/office/drawing/2014/main" id="{442A864C-478F-AFDC-3605-C8083CFE6C78}"/>
              </a:ext>
            </a:extLst>
          </p:cNvPr>
          <p:cNvSpPr/>
          <p:nvPr/>
        </p:nvSpPr>
        <p:spPr>
          <a:xfrm>
            <a:off x="5002823" y="96715"/>
            <a:ext cx="2215662" cy="24617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19" name="PA_文本框 552">
            <a:extLst>
              <a:ext uri="{FF2B5EF4-FFF2-40B4-BE49-F238E27FC236}">
                <a16:creationId xmlns:a16="http://schemas.microsoft.com/office/drawing/2014/main" id="{88924456-7927-3EA5-6A44-0FF53802E8F4}"/>
              </a:ext>
            </a:extLst>
          </p:cNvPr>
          <p:cNvSpPr txBox="1">
            <a:spLocks noChangeArrowheads="1"/>
          </p:cNvSpPr>
          <p:nvPr>
            <p:custDataLst>
              <p:tags r:id="rId1"/>
            </p:custDataLst>
          </p:nvPr>
        </p:nvSpPr>
        <p:spPr bwMode="auto">
          <a:xfrm>
            <a:off x="128892" y="649920"/>
            <a:ext cx="4873931" cy="461665"/>
          </a:xfrm>
          <a:prstGeom prst="rect">
            <a:avLst/>
          </a:prstGeom>
          <a:noFill/>
          <a:ln>
            <a:noFill/>
          </a:ln>
          <a:effectLst/>
          <a:extLst>
            <a:ext uri="{909E8E84-426E-40DD-AFC4-6F175D3DCCD1}">
              <a14:hiddenFill xmlns:a14="http://schemas.microsoft.com/office/drawing/2010/main">
                <a:solidFill>
                  <a:schemeClr val="bg2"/>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l">
              <a:spcBef>
                <a:spcPct val="50000"/>
              </a:spcBef>
            </a:pPr>
            <a:r>
              <a:rPr lang="zh-CN" altLang="en-US" sz="2400" b="1" dirty="0">
                <a:solidFill>
                  <a:schemeClr val="bg1">
                    <a:lumMod val="10000"/>
                  </a:schemeClr>
                </a:solidFill>
                <a:latin typeface="388-CAI978" pitchFamily="82" charset="0"/>
                <a:ea typeface="DFPYeaSong-B5" pitchFamily="18" charset="-120"/>
              </a:rPr>
              <a:t>系统预览图（移动端）</a:t>
            </a:r>
            <a:endParaRPr lang="en-US" altLang="zh-CN" sz="2400" b="1" dirty="0">
              <a:solidFill>
                <a:schemeClr val="bg1">
                  <a:lumMod val="10000"/>
                </a:schemeClr>
              </a:solidFill>
              <a:latin typeface="388-CAI978" pitchFamily="82" charset="0"/>
              <a:ea typeface="DFPYeaSong-B5" pitchFamily="18" charset="-120"/>
            </a:endParaRPr>
          </a:p>
        </p:txBody>
      </p:sp>
      <p:pic>
        <p:nvPicPr>
          <p:cNvPr id="3" name="图片 2">
            <a:extLst>
              <a:ext uri="{FF2B5EF4-FFF2-40B4-BE49-F238E27FC236}">
                <a16:creationId xmlns:a16="http://schemas.microsoft.com/office/drawing/2014/main" id="{F78A241C-F27D-D9C7-A06A-73E62D51CEC8}"/>
              </a:ext>
            </a:extLst>
          </p:cNvPr>
          <p:cNvPicPr>
            <a:picLocks noChangeAspect="1"/>
          </p:cNvPicPr>
          <p:nvPr/>
        </p:nvPicPr>
        <p:blipFill>
          <a:blip r:embed="rId4"/>
          <a:stretch>
            <a:fillRect/>
          </a:stretch>
        </p:blipFill>
        <p:spPr>
          <a:xfrm>
            <a:off x="8881302" y="436717"/>
            <a:ext cx="2996097" cy="6421283"/>
          </a:xfrm>
          <a:prstGeom prst="rect">
            <a:avLst/>
          </a:prstGeom>
        </p:spPr>
      </p:pic>
      <p:pic>
        <p:nvPicPr>
          <p:cNvPr id="10" name="图片 9">
            <a:extLst>
              <a:ext uri="{FF2B5EF4-FFF2-40B4-BE49-F238E27FC236}">
                <a16:creationId xmlns:a16="http://schemas.microsoft.com/office/drawing/2014/main" id="{AF5B6AA5-A7C1-2A60-A548-01EF105810E8}"/>
              </a:ext>
            </a:extLst>
          </p:cNvPr>
          <p:cNvPicPr>
            <a:picLocks noChangeAspect="1"/>
          </p:cNvPicPr>
          <p:nvPr/>
        </p:nvPicPr>
        <p:blipFill>
          <a:blip r:embed="rId5"/>
          <a:stretch>
            <a:fillRect/>
          </a:stretch>
        </p:blipFill>
        <p:spPr>
          <a:xfrm>
            <a:off x="5356947" y="638173"/>
            <a:ext cx="2866598" cy="6123112"/>
          </a:xfrm>
          <a:prstGeom prst="rect">
            <a:avLst/>
          </a:prstGeom>
        </p:spPr>
      </p:pic>
      <p:pic>
        <p:nvPicPr>
          <p:cNvPr id="12" name="图片 11">
            <a:extLst>
              <a:ext uri="{FF2B5EF4-FFF2-40B4-BE49-F238E27FC236}">
                <a16:creationId xmlns:a16="http://schemas.microsoft.com/office/drawing/2014/main" id="{A15B3317-B04E-EBE9-B236-F07AF8BAEF59}"/>
              </a:ext>
            </a:extLst>
          </p:cNvPr>
          <p:cNvPicPr>
            <a:picLocks noChangeAspect="1"/>
          </p:cNvPicPr>
          <p:nvPr/>
        </p:nvPicPr>
        <p:blipFill>
          <a:blip r:embed="rId6"/>
          <a:stretch>
            <a:fillRect/>
          </a:stretch>
        </p:blipFill>
        <p:spPr>
          <a:xfrm>
            <a:off x="1241693" y="1007485"/>
            <a:ext cx="2726764" cy="5765547"/>
          </a:xfrm>
          <a:prstGeom prst="rect">
            <a:avLst/>
          </a:prstGeom>
        </p:spPr>
      </p:pic>
    </p:spTree>
    <p:extLst>
      <p:ext uri="{BB962C8B-B14F-4D97-AF65-F5344CB8AC3E}">
        <p14:creationId xmlns:p14="http://schemas.microsoft.com/office/powerpoint/2010/main" val="802836619"/>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0-#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0-#ppt_w/2"/>
                                          </p:val>
                                        </p:tav>
                                        <p:tav tm="100000">
                                          <p:val>
                                            <p:strVal val="#ppt_x"/>
                                          </p:val>
                                        </p:tav>
                                      </p:tavLst>
                                    </p:anim>
                                    <p:anim calcmode="lin" valueType="num">
                                      <p:cBhvr additive="base">
                                        <p:cTn id="12" dur="500" fill="hold"/>
                                        <p:tgtEl>
                                          <p:spTgt spid="7"/>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500" fill="hold"/>
                                        <p:tgtEl>
                                          <p:spTgt spid="8"/>
                                        </p:tgtEl>
                                        <p:attrNameLst>
                                          <p:attrName>ppt_x</p:attrName>
                                        </p:attrNameLst>
                                      </p:cBhvr>
                                      <p:tavLst>
                                        <p:tav tm="0">
                                          <p:val>
                                            <p:strVal val="0-#ppt_w/2"/>
                                          </p:val>
                                        </p:tav>
                                        <p:tav tm="100000">
                                          <p:val>
                                            <p:strVal val="#ppt_x"/>
                                          </p:val>
                                        </p:tav>
                                      </p:tavLst>
                                    </p:anim>
                                    <p:anim calcmode="lin" valueType="num">
                                      <p:cBhvr additive="base">
                                        <p:cTn id="16" dur="500" fill="hold"/>
                                        <p:tgtEl>
                                          <p:spTgt spid="8"/>
                                        </p:tgtEl>
                                        <p:attrNameLst>
                                          <p:attrName>ppt_y</p:attrName>
                                        </p:attrNameLst>
                                      </p:cBhvr>
                                      <p:tavLst>
                                        <p:tav tm="0">
                                          <p:val>
                                            <p:strVal val="#ppt_y"/>
                                          </p:val>
                                        </p:tav>
                                        <p:tav tm="100000">
                                          <p:val>
                                            <p:strVal val="#ppt_y"/>
                                          </p:val>
                                        </p:tav>
                                      </p:tavLst>
                                    </p:anim>
                                  </p:childTnLst>
                                </p:cTn>
                              </p:par>
                              <p:par>
                                <p:cTn id="17" presetID="41" presetClass="entr" presetSubtype="0" fill="hold" nodeType="withEffect">
                                  <p:stCondLst>
                                    <p:cond delay="0"/>
                                  </p:stCondLst>
                                  <p:iterate type="lt">
                                    <p:tmPct val="10000"/>
                                  </p:iterate>
                                  <p:childTnLst>
                                    <p:set>
                                      <p:cBhvr>
                                        <p:cTn id="18" dur="1" fill="hold">
                                          <p:stCondLst>
                                            <p:cond delay="0"/>
                                          </p:stCondLst>
                                        </p:cTn>
                                        <p:tgtEl>
                                          <p:spTgt spid="19"/>
                                        </p:tgtEl>
                                        <p:attrNameLst>
                                          <p:attrName>style.visibility</p:attrName>
                                        </p:attrNameLst>
                                      </p:cBhvr>
                                      <p:to>
                                        <p:strVal val="visible"/>
                                      </p:to>
                                    </p:set>
                                    <p:anim calcmode="lin" valueType="num">
                                      <p:cBhvr>
                                        <p:cTn id="19" dur="1000" fill="hold"/>
                                        <p:tgtEl>
                                          <p:spTgt spid="19"/>
                                        </p:tgtEl>
                                        <p:attrNameLst>
                                          <p:attrName>ppt_x</p:attrName>
                                        </p:attrNameLst>
                                      </p:cBhvr>
                                      <p:tavLst>
                                        <p:tav tm="0">
                                          <p:val>
                                            <p:strVal val="#ppt_x"/>
                                          </p:val>
                                        </p:tav>
                                        <p:tav tm="50000">
                                          <p:val>
                                            <p:strVal val="#ppt_x+.1"/>
                                          </p:val>
                                        </p:tav>
                                        <p:tav tm="100000">
                                          <p:val>
                                            <p:strVal val="#ppt_x"/>
                                          </p:val>
                                        </p:tav>
                                      </p:tavLst>
                                    </p:anim>
                                    <p:anim calcmode="lin" valueType="num">
                                      <p:cBhvr>
                                        <p:cTn id="20" dur="1000" fill="hold"/>
                                        <p:tgtEl>
                                          <p:spTgt spid="19"/>
                                        </p:tgtEl>
                                        <p:attrNameLst>
                                          <p:attrName>ppt_y</p:attrName>
                                        </p:attrNameLst>
                                      </p:cBhvr>
                                      <p:tavLst>
                                        <p:tav tm="0">
                                          <p:val>
                                            <p:strVal val="#ppt_y"/>
                                          </p:val>
                                        </p:tav>
                                        <p:tav tm="100000">
                                          <p:val>
                                            <p:strVal val="#ppt_y"/>
                                          </p:val>
                                        </p:tav>
                                      </p:tavLst>
                                    </p:anim>
                                    <p:anim calcmode="lin" valueType="num">
                                      <p:cBhvr>
                                        <p:cTn id="21" dur="1000" fill="hold"/>
                                        <p:tgtEl>
                                          <p:spTgt spid="19"/>
                                        </p:tgtEl>
                                        <p:attrNameLst>
                                          <p:attrName>ppt_h</p:attrName>
                                        </p:attrNameLst>
                                      </p:cBhvr>
                                      <p:tavLst>
                                        <p:tav tm="0">
                                          <p:val>
                                            <p:strVal val="#ppt_h/10"/>
                                          </p:val>
                                        </p:tav>
                                        <p:tav tm="50000">
                                          <p:val>
                                            <p:strVal val="#ppt_h+.01"/>
                                          </p:val>
                                        </p:tav>
                                        <p:tav tm="100000">
                                          <p:val>
                                            <p:strVal val="#ppt_h"/>
                                          </p:val>
                                        </p:tav>
                                      </p:tavLst>
                                    </p:anim>
                                    <p:anim calcmode="lin" valueType="num">
                                      <p:cBhvr>
                                        <p:cTn id="22" dur="1000" fill="hold"/>
                                        <p:tgtEl>
                                          <p:spTgt spid="19"/>
                                        </p:tgtEl>
                                        <p:attrNameLst>
                                          <p:attrName>ppt_w</p:attrName>
                                        </p:attrNameLst>
                                      </p:cBhvr>
                                      <p:tavLst>
                                        <p:tav tm="0">
                                          <p:val>
                                            <p:strVal val="#ppt_w/10"/>
                                          </p:val>
                                        </p:tav>
                                        <p:tav tm="50000">
                                          <p:val>
                                            <p:strVal val="#ppt_w+.01"/>
                                          </p:val>
                                        </p:tav>
                                        <p:tav tm="100000">
                                          <p:val>
                                            <p:strVal val="#ppt_w"/>
                                          </p:val>
                                        </p:tav>
                                      </p:tavLst>
                                    </p:anim>
                                    <p:animEffect transition="in" filter="fade">
                                      <p:cBhvr>
                                        <p:cTn id="23" dur="1000" tmFilter="0,0; .5, 1; 1, 1"/>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_矩形 7">
            <a:extLst>
              <a:ext uri="{FF2B5EF4-FFF2-40B4-BE49-F238E27FC236}">
                <a16:creationId xmlns:a16="http://schemas.microsoft.com/office/drawing/2014/main" id="{D22784C8-F94E-4320-9B6C-1A211939FD8E}"/>
              </a:ext>
            </a:extLst>
          </p:cNvPr>
          <p:cNvSpPr/>
          <p:nvPr>
            <p:custDataLst>
              <p:tags r:id="rId1"/>
            </p:custDataLst>
          </p:nvPr>
        </p:nvSpPr>
        <p:spPr>
          <a:xfrm>
            <a:off x="1881" y="-1"/>
            <a:ext cx="4750384" cy="6858001"/>
          </a:xfrm>
          <a:prstGeom prst="rect">
            <a:avLst/>
          </a:prstGeom>
          <a:solidFill>
            <a:srgbClr val="1C8D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199"/>
          </a:p>
        </p:txBody>
      </p:sp>
      <p:sp>
        <p:nvSpPr>
          <p:cNvPr id="3" name="PA_矩形 8">
            <a:extLst>
              <a:ext uri="{FF2B5EF4-FFF2-40B4-BE49-F238E27FC236}">
                <a16:creationId xmlns:a16="http://schemas.microsoft.com/office/drawing/2014/main" id="{888C44B0-519E-4B68-8FE3-4B17A7F033C3}"/>
              </a:ext>
            </a:extLst>
          </p:cNvPr>
          <p:cNvSpPr/>
          <p:nvPr>
            <p:custDataLst>
              <p:tags r:id="rId2"/>
            </p:custDataLst>
          </p:nvPr>
        </p:nvSpPr>
        <p:spPr>
          <a:xfrm>
            <a:off x="1881" y="-1"/>
            <a:ext cx="4750384" cy="6858001"/>
          </a:xfrm>
          <a:prstGeom prst="rect">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199"/>
          </a:p>
        </p:txBody>
      </p:sp>
      <p:sp>
        <p:nvSpPr>
          <p:cNvPr id="4" name="PA_文本框 43">
            <a:extLst>
              <a:ext uri="{FF2B5EF4-FFF2-40B4-BE49-F238E27FC236}">
                <a16:creationId xmlns:a16="http://schemas.microsoft.com/office/drawing/2014/main" id="{050599A6-7CB7-4576-9789-1757F97FB3EA}"/>
              </a:ext>
            </a:extLst>
          </p:cNvPr>
          <p:cNvSpPr txBox="1"/>
          <p:nvPr>
            <p:custDataLst>
              <p:tags r:id="rId3"/>
            </p:custDataLst>
          </p:nvPr>
        </p:nvSpPr>
        <p:spPr>
          <a:xfrm>
            <a:off x="-544441" y="930917"/>
            <a:ext cx="5872593" cy="4801543"/>
          </a:xfrm>
          <a:prstGeom prst="rect">
            <a:avLst/>
          </a:prstGeom>
          <a:noFill/>
        </p:spPr>
        <p:txBody>
          <a:bodyPr wrap="square" lIns="91412" tIns="45706" rIns="91412" bIns="45706" rtlCol="0">
            <a:spAutoFit/>
          </a:bodyPr>
          <a:lstStyle/>
          <a:p>
            <a:pPr algn="ctr">
              <a:lnSpc>
                <a:spcPct val="130000"/>
              </a:lnSpc>
            </a:pPr>
            <a:r>
              <a:rPr lang="en-US" altLang="zh-CN" sz="26658" b="1" dirty="0">
                <a:solidFill>
                  <a:schemeClr val="bg1"/>
                </a:solidFill>
                <a:latin typeface="Impact" panose="020B0806030902050204" pitchFamily="34" charset="0"/>
                <a:ea typeface="+mj-ea"/>
                <a:cs typeface="Arial" panose="020B0604020202020204" pitchFamily="34" charset="0"/>
              </a:rPr>
              <a:t>04</a:t>
            </a:r>
          </a:p>
        </p:txBody>
      </p:sp>
      <p:sp>
        <p:nvSpPr>
          <p:cNvPr id="5" name="PA_文本框 42">
            <a:extLst>
              <a:ext uri="{FF2B5EF4-FFF2-40B4-BE49-F238E27FC236}">
                <a16:creationId xmlns:a16="http://schemas.microsoft.com/office/drawing/2014/main" id="{F534F93F-CD55-4218-AE39-BE11A1AE5645}"/>
              </a:ext>
            </a:extLst>
          </p:cNvPr>
          <p:cNvSpPr txBox="1"/>
          <p:nvPr>
            <p:custDataLst>
              <p:tags r:id="rId4"/>
            </p:custDataLst>
          </p:nvPr>
        </p:nvSpPr>
        <p:spPr>
          <a:xfrm>
            <a:off x="1881" y="3406875"/>
            <a:ext cx="4750384" cy="693944"/>
          </a:xfrm>
          <a:prstGeom prst="rect">
            <a:avLst/>
          </a:prstGeom>
          <a:solidFill>
            <a:srgbClr val="FF9900"/>
          </a:solidFill>
        </p:spPr>
        <p:txBody>
          <a:bodyPr wrap="square" lIns="91412" tIns="45706" rIns="91412" bIns="45706" rtlCol="0">
            <a:spAutoFit/>
          </a:bodyPr>
          <a:lstStyle/>
          <a:p>
            <a:pPr algn="ctr">
              <a:lnSpc>
                <a:spcPct val="130000"/>
              </a:lnSpc>
            </a:pPr>
            <a:r>
              <a:rPr lang="zh-CN" altLang="en-US" sz="3332" b="1"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文件夹结构</a:t>
            </a:r>
          </a:p>
        </p:txBody>
      </p:sp>
      <p:sp>
        <p:nvSpPr>
          <p:cNvPr id="6" name="PA_AutoShape 8">
            <a:extLst>
              <a:ext uri="{FF2B5EF4-FFF2-40B4-BE49-F238E27FC236}">
                <a16:creationId xmlns:a16="http://schemas.microsoft.com/office/drawing/2014/main" id="{81128773-F305-437A-B1A6-E6E7735A332F}"/>
              </a:ext>
            </a:extLst>
          </p:cNvPr>
          <p:cNvSpPr>
            <a:spLocks/>
          </p:cNvSpPr>
          <p:nvPr>
            <p:custDataLst>
              <p:tags r:id="rId5"/>
            </p:custDataLst>
          </p:nvPr>
        </p:nvSpPr>
        <p:spPr bwMode="auto">
          <a:xfrm>
            <a:off x="5485094" y="2781246"/>
            <a:ext cx="2911419" cy="6429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p>
            <a:pPr>
              <a:lnSpc>
                <a:spcPct val="130000"/>
              </a:lnSpc>
              <a:spcAft>
                <a:spcPts val="800"/>
              </a:spcAft>
            </a:pPr>
            <a:r>
              <a:rPr lang="zh-CN" altLang="en-US" sz="2400" dirty="0">
                <a:solidFill>
                  <a:srgbClr val="C0C0C0"/>
                </a:solidFill>
                <a:ea typeface="微软雅黑" panose="020B0503020204020204" pitchFamily="34" charset="-122"/>
              </a:rPr>
              <a:t>数据库分析和数据库构建</a:t>
            </a:r>
          </a:p>
        </p:txBody>
      </p:sp>
      <p:sp>
        <p:nvSpPr>
          <p:cNvPr id="7" name="PA_Line 10">
            <a:extLst>
              <a:ext uri="{FF2B5EF4-FFF2-40B4-BE49-F238E27FC236}">
                <a16:creationId xmlns:a16="http://schemas.microsoft.com/office/drawing/2014/main" id="{D965F5E6-D37A-414C-B2EE-1654A1E8CD8F}"/>
              </a:ext>
            </a:extLst>
          </p:cNvPr>
          <p:cNvSpPr>
            <a:spLocks noChangeShapeType="1"/>
          </p:cNvSpPr>
          <p:nvPr>
            <p:custDataLst>
              <p:tags r:id="rId6"/>
            </p:custDataLst>
          </p:nvPr>
        </p:nvSpPr>
        <p:spPr bwMode="auto">
          <a:xfrm>
            <a:off x="5508107" y="2670122"/>
            <a:ext cx="2668558" cy="0"/>
          </a:xfrm>
          <a:prstGeom prst="line">
            <a:avLst/>
          </a:prstGeom>
          <a:noFill/>
          <a:ln w="25400" cap="flat" cmpd="sng">
            <a:solidFill>
              <a:srgbClr val="DCDEE0"/>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pPr>
              <a:defRPr/>
            </a:pPr>
            <a:endParaRPr lang="es-ES" sz="2799">
              <a:effectLst>
                <a:outerShdw blurRad="38100" dist="38100" dir="2700000" algn="tl">
                  <a:srgbClr val="DDDDDD"/>
                </a:outerShdw>
              </a:effectLst>
              <a:latin typeface="Gill Sans" charset="0"/>
              <a:ea typeface="ＭＳ Ｐゴシック" charset="0"/>
              <a:sym typeface="Gill Sans" charset="0"/>
            </a:endParaRPr>
          </a:p>
        </p:txBody>
      </p:sp>
      <p:sp>
        <p:nvSpPr>
          <p:cNvPr id="8" name="PA_文本框 552">
            <a:extLst>
              <a:ext uri="{FF2B5EF4-FFF2-40B4-BE49-F238E27FC236}">
                <a16:creationId xmlns:a16="http://schemas.microsoft.com/office/drawing/2014/main" id="{D836F163-B456-42E9-9B4E-55FBC084B025}"/>
              </a:ext>
            </a:extLst>
          </p:cNvPr>
          <p:cNvSpPr txBox="1">
            <a:spLocks noChangeArrowheads="1"/>
          </p:cNvSpPr>
          <p:nvPr>
            <p:custDataLst>
              <p:tags r:id="rId7"/>
            </p:custDataLst>
          </p:nvPr>
        </p:nvSpPr>
        <p:spPr bwMode="auto">
          <a:xfrm>
            <a:off x="5247969" y="1029475"/>
            <a:ext cx="4873931" cy="1200329"/>
          </a:xfrm>
          <a:prstGeom prst="rect">
            <a:avLst/>
          </a:prstGeom>
          <a:noFill/>
          <a:ln>
            <a:noFill/>
          </a:ln>
          <a:effectLst/>
          <a:extLst>
            <a:ext uri="{909E8E84-426E-40DD-AFC4-6F175D3DCCD1}">
              <a14:hiddenFill xmlns:a14="http://schemas.microsoft.com/office/drawing/2010/main">
                <a:solidFill>
                  <a:schemeClr val="bg2"/>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l">
              <a:spcBef>
                <a:spcPct val="50000"/>
              </a:spcBef>
            </a:pPr>
            <a:r>
              <a:rPr lang="zh-CN" altLang="en-US" sz="7200" b="1" dirty="0">
                <a:solidFill>
                  <a:schemeClr val="bg1">
                    <a:lumMod val="10000"/>
                  </a:schemeClr>
                </a:solidFill>
                <a:latin typeface="388-CAI978" pitchFamily="82" charset="0"/>
                <a:ea typeface="DFPYeaSong-B5" pitchFamily="18" charset="-120"/>
              </a:rPr>
              <a:t>文件夹结构</a:t>
            </a:r>
            <a:endParaRPr lang="en-US" altLang="zh-CN" sz="7200" b="1" dirty="0">
              <a:solidFill>
                <a:schemeClr val="bg1">
                  <a:lumMod val="10000"/>
                </a:schemeClr>
              </a:solidFill>
              <a:latin typeface="388-CAI978" pitchFamily="82" charset="0"/>
              <a:ea typeface="DFPYeaSong-B5" pitchFamily="18" charset="-120"/>
            </a:endParaRPr>
          </a:p>
        </p:txBody>
      </p:sp>
      <p:pic>
        <p:nvPicPr>
          <p:cNvPr id="9" name="图片 8">
            <a:extLst>
              <a:ext uri="{FF2B5EF4-FFF2-40B4-BE49-F238E27FC236}">
                <a16:creationId xmlns:a16="http://schemas.microsoft.com/office/drawing/2014/main" id="{6B27D4FE-D8D9-4986-89DA-E8DC69DB7E9D}"/>
              </a:ext>
            </a:extLst>
          </p:cNvPr>
          <p:cNvPicPr>
            <a:picLocks noChangeAspect="1"/>
          </p:cNvPicPr>
          <p:nvPr/>
        </p:nvPicPr>
        <p:blipFill rotWithShape="1">
          <a:blip r:embed="rId10">
            <a:extLst>
              <a:ext uri="{BEBA8EAE-BF5A-486C-A8C5-ECC9F3942E4B}">
                <a14:imgProps xmlns:a14="http://schemas.microsoft.com/office/drawing/2010/main">
                  <a14:imgLayer r:embed="rId11">
                    <a14:imgEffect>
                      <a14:saturation sat="0"/>
                    </a14:imgEffect>
                  </a14:imgLayer>
                </a14:imgProps>
              </a:ext>
              <a:ext uri="{28A0092B-C50C-407E-A947-70E740481C1C}">
                <a14:useLocalDpi xmlns:a14="http://schemas.microsoft.com/office/drawing/2010/main" val="0"/>
              </a:ext>
            </a:extLst>
          </a:blip>
          <a:srcRect/>
          <a:stretch/>
        </p:blipFill>
        <p:spPr>
          <a:xfrm>
            <a:off x="5412013" y="3779140"/>
            <a:ext cx="5969000" cy="2577145"/>
          </a:xfrm>
          <a:prstGeom prst="rect">
            <a:avLst/>
          </a:prstGeom>
        </p:spPr>
      </p:pic>
      <p:sp>
        <p:nvSpPr>
          <p:cNvPr id="10" name="矩形 9">
            <a:extLst>
              <a:ext uri="{FF2B5EF4-FFF2-40B4-BE49-F238E27FC236}">
                <a16:creationId xmlns:a16="http://schemas.microsoft.com/office/drawing/2014/main" id="{BF11D32E-C45E-4C54-8337-D320F610182B}"/>
              </a:ext>
            </a:extLst>
          </p:cNvPr>
          <p:cNvSpPr/>
          <p:nvPr/>
        </p:nvSpPr>
        <p:spPr>
          <a:xfrm>
            <a:off x="5412013" y="3779140"/>
            <a:ext cx="5969000" cy="2577145"/>
          </a:xfrm>
          <a:prstGeom prst="rect">
            <a:avLst/>
          </a:prstGeom>
          <a:solidFill>
            <a:srgbClr val="FF99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 </a:t>
            </a:r>
            <a:endParaRPr lang="zh-CN" altLang="en-US" dirty="0"/>
          </a:p>
        </p:txBody>
      </p:sp>
    </p:spTree>
    <p:extLst>
      <p:ext uri="{BB962C8B-B14F-4D97-AF65-F5344CB8AC3E}">
        <p14:creationId xmlns:p14="http://schemas.microsoft.com/office/powerpoint/2010/main" val="4043555614"/>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wipe(left)">
                                      <p:cBhvr>
                                        <p:cTn id="15" dur="500"/>
                                        <p:tgtEl>
                                          <p:spTgt spid="7"/>
                                        </p:tgtEl>
                                      </p:cBhvr>
                                    </p:animEffect>
                                  </p:childTnLst>
                                </p:cTn>
                              </p:par>
                              <p:par>
                                <p:cTn id="16" presetID="41" presetClass="entr" presetSubtype="0" fill="hold" nodeType="withEffect">
                                  <p:stCondLst>
                                    <p:cond delay="0"/>
                                  </p:stCondLst>
                                  <p:iterate type="lt">
                                    <p:tmPct val="10000"/>
                                  </p:iterate>
                                  <p:childTnLst>
                                    <p:set>
                                      <p:cBhvr>
                                        <p:cTn id="17" dur="1" fill="hold">
                                          <p:stCondLst>
                                            <p:cond delay="0"/>
                                          </p:stCondLst>
                                        </p:cTn>
                                        <p:tgtEl>
                                          <p:spTgt spid="8"/>
                                        </p:tgtEl>
                                        <p:attrNameLst>
                                          <p:attrName>style.visibility</p:attrName>
                                        </p:attrNameLst>
                                      </p:cBhvr>
                                      <p:to>
                                        <p:strVal val="visible"/>
                                      </p:to>
                                    </p:set>
                                    <p:anim calcmode="lin" valueType="num">
                                      <p:cBhvr>
                                        <p:cTn id="18" dur="1000" fill="hold"/>
                                        <p:tgtEl>
                                          <p:spTgt spid="8"/>
                                        </p:tgtEl>
                                        <p:attrNameLst>
                                          <p:attrName>ppt_x</p:attrName>
                                        </p:attrNameLst>
                                      </p:cBhvr>
                                      <p:tavLst>
                                        <p:tav tm="0">
                                          <p:val>
                                            <p:strVal val="#ppt_x"/>
                                          </p:val>
                                        </p:tav>
                                        <p:tav tm="50000">
                                          <p:val>
                                            <p:strVal val="#ppt_x+.1"/>
                                          </p:val>
                                        </p:tav>
                                        <p:tav tm="100000">
                                          <p:val>
                                            <p:strVal val="#ppt_x"/>
                                          </p:val>
                                        </p:tav>
                                      </p:tavLst>
                                    </p:anim>
                                    <p:anim calcmode="lin" valueType="num">
                                      <p:cBhvr>
                                        <p:cTn id="19" dur="1000" fill="hold"/>
                                        <p:tgtEl>
                                          <p:spTgt spid="8"/>
                                        </p:tgtEl>
                                        <p:attrNameLst>
                                          <p:attrName>ppt_y</p:attrName>
                                        </p:attrNameLst>
                                      </p:cBhvr>
                                      <p:tavLst>
                                        <p:tav tm="0">
                                          <p:val>
                                            <p:strVal val="#ppt_y"/>
                                          </p:val>
                                        </p:tav>
                                        <p:tav tm="100000">
                                          <p:val>
                                            <p:strVal val="#ppt_y"/>
                                          </p:val>
                                        </p:tav>
                                      </p:tavLst>
                                    </p:anim>
                                    <p:anim calcmode="lin" valueType="num">
                                      <p:cBhvr>
                                        <p:cTn id="20" dur="1000" fill="hold"/>
                                        <p:tgtEl>
                                          <p:spTgt spid="8"/>
                                        </p:tgtEl>
                                        <p:attrNameLst>
                                          <p:attrName>ppt_h</p:attrName>
                                        </p:attrNameLst>
                                      </p:cBhvr>
                                      <p:tavLst>
                                        <p:tav tm="0">
                                          <p:val>
                                            <p:strVal val="#ppt_h/10"/>
                                          </p:val>
                                        </p:tav>
                                        <p:tav tm="50000">
                                          <p:val>
                                            <p:strVal val="#ppt_h+.01"/>
                                          </p:val>
                                        </p:tav>
                                        <p:tav tm="100000">
                                          <p:val>
                                            <p:strVal val="#ppt_h"/>
                                          </p:val>
                                        </p:tav>
                                      </p:tavLst>
                                    </p:anim>
                                    <p:anim calcmode="lin" valueType="num">
                                      <p:cBhvr>
                                        <p:cTn id="21" dur="1000" fill="hold"/>
                                        <p:tgtEl>
                                          <p:spTgt spid="8"/>
                                        </p:tgtEl>
                                        <p:attrNameLst>
                                          <p:attrName>ppt_w</p:attrName>
                                        </p:attrNameLst>
                                      </p:cBhvr>
                                      <p:tavLst>
                                        <p:tav tm="0">
                                          <p:val>
                                            <p:strVal val="#ppt_w/10"/>
                                          </p:val>
                                        </p:tav>
                                        <p:tav tm="50000">
                                          <p:val>
                                            <p:strVal val="#ppt_w+.01"/>
                                          </p:val>
                                        </p:tav>
                                        <p:tav tm="100000">
                                          <p:val>
                                            <p:strVal val="#ppt_w"/>
                                          </p:val>
                                        </p:tav>
                                      </p:tavLst>
                                    </p:anim>
                                    <p:animEffect transition="in" filter="fade">
                                      <p:cBhvr>
                                        <p:cTn id="22" dur="1000" tmFilter="0,0; .5, 1; 1, 1"/>
                                        <p:tgtEl>
                                          <p:spTgt spid="8"/>
                                        </p:tgtEl>
                                      </p:cBhvr>
                                    </p:animEffect>
                                  </p:childTnLst>
                                </p:cTn>
                              </p:par>
                            </p:childTnLst>
                          </p:cTn>
                        </p:par>
                        <p:par>
                          <p:cTn id="23" fill="hold">
                            <p:stCondLst>
                              <p:cond delay="2400"/>
                            </p:stCondLst>
                            <p:childTnLst>
                              <p:par>
                                <p:cTn id="24" presetID="2" presetClass="entr" presetSubtype="2" fill="hold" grpId="0" nodeType="afterEffect">
                                  <p:stCondLst>
                                    <p:cond delay="0"/>
                                  </p:stCondLst>
                                  <p:childTnLst>
                                    <p:set>
                                      <p:cBhvr>
                                        <p:cTn id="25" dur="1" fill="hold">
                                          <p:stCondLst>
                                            <p:cond delay="0"/>
                                          </p:stCondLst>
                                        </p:cTn>
                                        <p:tgtEl>
                                          <p:spTgt spid="6"/>
                                        </p:tgtEl>
                                        <p:attrNameLst>
                                          <p:attrName>style.visibility</p:attrName>
                                        </p:attrNameLst>
                                      </p:cBhvr>
                                      <p:to>
                                        <p:strVal val="visible"/>
                                      </p:to>
                                    </p:set>
                                    <p:anim calcmode="lin" valueType="num">
                                      <p:cBhvr additive="base">
                                        <p:cTn id="26" dur="500" fill="hold"/>
                                        <p:tgtEl>
                                          <p:spTgt spid="6"/>
                                        </p:tgtEl>
                                        <p:attrNameLst>
                                          <p:attrName>ppt_x</p:attrName>
                                        </p:attrNameLst>
                                      </p:cBhvr>
                                      <p:tavLst>
                                        <p:tav tm="0">
                                          <p:val>
                                            <p:strVal val="1+#ppt_w/2"/>
                                          </p:val>
                                        </p:tav>
                                        <p:tav tm="100000">
                                          <p:val>
                                            <p:strVal val="#ppt_x"/>
                                          </p:val>
                                        </p:tav>
                                      </p:tavLst>
                                    </p:anim>
                                    <p:anim calcmode="lin" valueType="num">
                                      <p:cBhvr additive="base">
                                        <p:cTn id="27"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P spid="6" grpId="0" autoUpdateAnimBg="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_矩形 25">
            <a:extLst>
              <a:ext uri="{FF2B5EF4-FFF2-40B4-BE49-F238E27FC236}">
                <a16:creationId xmlns:a16="http://schemas.microsoft.com/office/drawing/2014/main" id="{3ED74099-9A3D-4700-AD74-1D56AB87AB0D}"/>
              </a:ext>
            </a:extLst>
          </p:cNvPr>
          <p:cNvSpPr/>
          <p:nvPr>
            <p:custDataLst>
              <p:tags r:id="rId1"/>
            </p:custDataLst>
          </p:nvPr>
        </p:nvSpPr>
        <p:spPr>
          <a:xfrm>
            <a:off x="1881" y="-1"/>
            <a:ext cx="3406650" cy="6858001"/>
          </a:xfrm>
          <a:prstGeom prst="rect">
            <a:avLst/>
          </a:prstGeom>
          <a:solidFill>
            <a:srgbClr val="0145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199"/>
          </a:p>
        </p:txBody>
      </p:sp>
      <p:sp>
        <p:nvSpPr>
          <p:cNvPr id="3" name="PA_WordArt 293">
            <a:extLst>
              <a:ext uri="{FF2B5EF4-FFF2-40B4-BE49-F238E27FC236}">
                <a16:creationId xmlns:a16="http://schemas.microsoft.com/office/drawing/2014/main" id="{D2DCEF08-431B-48F4-8D48-F17769A0BE2D}"/>
              </a:ext>
            </a:extLst>
          </p:cNvPr>
          <p:cNvSpPr>
            <a:spLocks noChangeArrowheads="1" noChangeShapeType="1" noTextEdit="1"/>
          </p:cNvSpPr>
          <p:nvPr>
            <p:custDataLst>
              <p:tags r:id="rId2"/>
            </p:custDataLst>
          </p:nvPr>
        </p:nvSpPr>
        <p:spPr bwMode="auto">
          <a:xfrm>
            <a:off x="2227909" y="1558509"/>
            <a:ext cx="1072473" cy="1966770"/>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wrap="none" fromWordArt="1">
            <a:prstTxWarp prst="textPlain">
              <a:avLst>
                <a:gd name="adj" fmla="val 50000"/>
              </a:avLst>
            </a:prstTxWarp>
          </a:bodyPr>
          <a:lstStyle/>
          <a:p>
            <a:pPr algn="l"/>
            <a:r>
              <a:rPr lang="zh-CN" altLang="en-US" sz="4798" dirty="0">
                <a:solidFill>
                  <a:schemeClr val="bg1"/>
                </a:solidFill>
                <a:latin typeface="方正大黑简体"/>
                <a:ea typeface="方正大黑简体"/>
              </a:rPr>
              <a:t>目</a:t>
            </a:r>
            <a:endParaRPr lang="en-US" altLang="zh-CN" sz="4798" dirty="0">
              <a:solidFill>
                <a:schemeClr val="bg1"/>
              </a:solidFill>
              <a:latin typeface="方正大黑简体"/>
              <a:ea typeface="方正大黑简体"/>
            </a:endParaRPr>
          </a:p>
          <a:p>
            <a:pPr algn="l"/>
            <a:r>
              <a:rPr lang="zh-CN" altLang="en-US" sz="4798" dirty="0">
                <a:solidFill>
                  <a:schemeClr val="bg1"/>
                </a:solidFill>
                <a:latin typeface="方正大黑简体"/>
                <a:ea typeface="方正大黑简体"/>
              </a:rPr>
              <a:t>录</a:t>
            </a:r>
          </a:p>
        </p:txBody>
      </p:sp>
      <p:sp>
        <p:nvSpPr>
          <p:cNvPr id="4" name="PA_文本框 42">
            <a:extLst>
              <a:ext uri="{FF2B5EF4-FFF2-40B4-BE49-F238E27FC236}">
                <a16:creationId xmlns:a16="http://schemas.microsoft.com/office/drawing/2014/main" id="{DC0D9AC6-3FBD-4ADA-B29F-8CB4B60333D5}"/>
              </a:ext>
            </a:extLst>
          </p:cNvPr>
          <p:cNvSpPr txBox="1"/>
          <p:nvPr>
            <p:custDataLst>
              <p:tags r:id="rId3"/>
            </p:custDataLst>
          </p:nvPr>
        </p:nvSpPr>
        <p:spPr>
          <a:xfrm rot="5400000">
            <a:off x="-383177" y="3487073"/>
            <a:ext cx="4750384" cy="892332"/>
          </a:xfrm>
          <a:prstGeom prst="rect">
            <a:avLst/>
          </a:prstGeom>
          <a:noFill/>
        </p:spPr>
        <p:txBody>
          <a:bodyPr wrap="square" lIns="91412" tIns="45706" rIns="91412" bIns="45706" rtlCol="0">
            <a:spAutoFit/>
          </a:bodyPr>
          <a:lstStyle/>
          <a:p>
            <a:pPr algn="ctr">
              <a:lnSpc>
                <a:spcPct val="130000"/>
              </a:lnSpc>
            </a:pPr>
            <a:r>
              <a:rPr lang="en-US" altLang="zh-CN" sz="3999"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CONTENTS</a:t>
            </a:r>
          </a:p>
        </p:txBody>
      </p:sp>
      <p:sp>
        <p:nvSpPr>
          <p:cNvPr id="5" name="PA_矩形 22">
            <a:extLst>
              <a:ext uri="{FF2B5EF4-FFF2-40B4-BE49-F238E27FC236}">
                <a16:creationId xmlns:a16="http://schemas.microsoft.com/office/drawing/2014/main" id="{C38813D0-F8D7-4FA2-BF1F-1DCD59438434}"/>
              </a:ext>
            </a:extLst>
          </p:cNvPr>
          <p:cNvSpPr>
            <a:spLocks noChangeArrowheads="1"/>
          </p:cNvSpPr>
          <p:nvPr>
            <p:custDataLst>
              <p:tags r:id="rId4"/>
            </p:custDataLst>
          </p:nvPr>
        </p:nvSpPr>
        <p:spPr bwMode="auto">
          <a:xfrm>
            <a:off x="5925162" y="1424629"/>
            <a:ext cx="5053470" cy="7815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headEnd/>
                <a:tailEnd/>
              </a14:hiddenLine>
            </a:ext>
          </a:extLst>
        </p:spPr>
        <p:txBody>
          <a:bodyPr wrap="square">
            <a:spAutoFit/>
          </a:bodyPr>
          <a:lstStyle/>
          <a:p>
            <a:pPr algn="l" eaLnBrk="1" fontAlgn="base" hangingPunct="1">
              <a:lnSpc>
                <a:spcPct val="120000"/>
              </a:lnSpc>
            </a:pPr>
            <a:r>
              <a:rPr lang="zh-CN" altLang="en-US" sz="2133" b="1" dirty="0">
                <a:solidFill>
                  <a:srgbClr val="5F5F5F"/>
                </a:solidFill>
                <a:latin typeface="Arial" pitchFamily="34" charset="0"/>
                <a:ea typeface="微软雅黑" pitchFamily="34" charset="-122"/>
                <a:sym typeface="Arial" pitchFamily="34" charset="0"/>
              </a:rPr>
              <a:t>项目背景</a:t>
            </a:r>
            <a:endParaRPr lang="en-US" altLang="zh-CN" sz="2133" b="1" dirty="0">
              <a:solidFill>
                <a:srgbClr val="5F5F5F"/>
              </a:solidFill>
              <a:latin typeface="Arial" pitchFamily="34" charset="0"/>
              <a:ea typeface="微软雅黑" pitchFamily="34" charset="-122"/>
              <a:sym typeface="Arial" pitchFamily="34" charset="0"/>
            </a:endParaRPr>
          </a:p>
          <a:p>
            <a:pPr fontAlgn="base">
              <a:lnSpc>
                <a:spcPct val="120000"/>
              </a:lnSpc>
            </a:pPr>
            <a:r>
              <a:rPr lang="en-US" altLang="zh-CN" sz="1599" dirty="0">
                <a:solidFill>
                  <a:srgbClr val="7F7F7F"/>
                </a:solidFill>
                <a:latin typeface="微软雅黑" panose="020B0503020204020204" pitchFamily="34" charset="-122"/>
                <a:ea typeface="微软雅黑" panose="020B0503020204020204" pitchFamily="34" charset="-122"/>
              </a:rPr>
              <a:t>                   </a:t>
            </a:r>
            <a:r>
              <a:rPr lang="zh-CN" altLang="en-US" sz="1599" dirty="0">
                <a:solidFill>
                  <a:srgbClr val="7F7F7F"/>
                </a:solidFill>
                <a:latin typeface="微软雅黑" panose="020B0503020204020204" pitchFamily="34" charset="-122"/>
                <a:ea typeface="微软雅黑" panose="020B0503020204020204" pitchFamily="34" charset="-122"/>
              </a:rPr>
              <a:t>汽车进销存管理</a:t>
            </a:r>
          </a:p>
        </p:txBody>
      </p:sp>
      <p:sp>
        <p:nvSpPr>
          <p:cNvPr id="6" name="PA_矩形 22">
            <a:extLst>
              <a:ext uri="{FF2B5EF4-FFF2-40B4-BE49-F238E27FC236}">
                <a16:creationId xmlns:a16="http://schemas.microsoft.com/office/drawing/2014/main" id="{072A6A0C-6E59-4136-AF32-916D3A67429D}"/>
              </a:ext>
            </a:extLst>
          </p:cNvPr>
          <p:cNvSpPr>
            <a:spLocks noChangeArrowheads="1"/>
          </p:cNvSpPr>
          <p:nvPr>
            <p:custDataLst>
              <p:tags r:id="rId5"/>
            </p:custDataLst>
          </p:nvPr>
        </p:nvSpPr>
        <p:spPr bwMode="auto">
          <a:xfrm>
            <a:off x="6405067" y="2338746"/>
            <a:ext cx="4703071" cy="756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headEnd/>
                <a:tailEnd/>
              </a14:hiddenLine>
            </a:ext>
          </a:extLst>
        </p:spPr>
        <p:txBody>
          <a:bodyPr wrap="square">
            <a:spAutoFit/>
          </a:bodyPr>
          <a:lstStyle/>
          <a:p>
            <a:pPr lvl="0" fontAlgn="base">
              <a:lnSpc>
                <a:spcPct val="120000"/>
              </a:lnSpc>
            </a:pPr>
            <a:r>
              <a:rPr lang="zh-CN" altLang="en-US" sz="2133" b="1" dirty="0">
                <a:solidFill>
                  <a:srgbClr val="5F5F5F"/>
                </a:solidFill>
                <a:latin typeface="Arial" pitchFamily="34" charset="0"/>
                <a:ea typeface="微软雅黑" pitchFamily="34" charset="-122"/>
                <a:sym typeface="Arial" pitchFamily="34" charset="0"/>
              </a:rPr>
              <a:t>系统分析</a:t>
            </a:r>
            <a:endParaRPr lang="en-US" altLang="zh-CN" sz="2133" b="1" dirty="0">
              <a:solidFill>
                <a:srgbClr val="5F5F5F"/>
              </a:solidFill>
              <a:latin typeface="Arial" pitchFamily="34" charset="0"/>
              <a:ea typeface="微软雅黑" pitchFamily="34" charset="-122"/>
              <a:sym typeface="Arial" pitchFamily="34" charset="0"/>
            </a:endParaRPr>
          </a:p>
          <a:p>
            <a:pPr lvl="0" fontAlgn="base">
              <a:lnSpc>
                <a:spcPct val="120000"/>
              </a:lnSpc>
            </a:pPr>
            <a:r>
              <a:rPr lang="en-US" altLang="zh-CN" sz="1599" dirty="0">
                <a:solidFill>
                  <a:srgbClr val="7F7F7F"/>
                </a:solidFill>
                <a:latin typeface="微软雅黑" panose="020B0503020204020204" pitchFamily="34" charset="-122"/>
                <a:ea typeface="微软雅黑" panose="020B0503020204020204" pitchFamily="34" charset="-122"/>
              </a:rPr>
              <a:t>                   </a:t>
            </a:r>
            <a:r>
              <a:rPr lang="zh-CN" altLang="en-US" sz="1599" dirty="0">
                <a:solidFill>
                  <a:srgbClr val="7F7F7F"/>
                </a:solidFill>
                <a:latin typeface="微软雅黑" panose="020B0503020204020204" pitchFamily="34" charset="-122"/>
                <a:ea typeface="微软雅黑" panose="020B0503020204020204" pitchFamily="34" charset="-122"/>
              </a:rPr>
              <a:t>需求分析、可行性分析、项目计划</a:t>
            </a:r>
          </a:p>
        </p:txBody>
      </p:sp>
      <p:sp>
        <p:nvSpPr>
          <p:cNvPr id="7" name="PA_矩形 22">
            <a:extLst>
              <a:ext uri="{FF2B5EF4-FFF2-40B4-BE49-F238E27FC236}">
                <a16:creationId xmlns:a16="http://schemas.microsoft.com/office/drawing/2014/main" id="{011E5C52-E6E2-4796-9E73-16C5F1DBAB1D}"/>
              </a:ext>
            </a:extLst>
          </p:cNvPr>
          <p:cNvSpPr>
            <a:spLocks noChangeArrowheads="1"/>
          </p:cNvSpPr>
          <p:nvPr>
            <p:custDataLst>
              <p:tags r:id="rId6"/>
            </p:custDataLst>
          </p:nvPr>
        </p:nvSpPr>
        <p:spPr bwMode="auto">
          <a:xfrm>
            <a:off x="7017454" y="3246515"/>
            <a:ext cx="3961177" cy="7815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headEnd/>
                <a:tailEnd/>
              </a14:hiddenLine>
            </a:ext>
          </a:extLst>
        </p:spPr>
        <p:txBody>
          <a:bodyPr>
            <a:spAutoFit/>
          </a:bodyPr>
          <a:lstStyle/>
          <a:p>
            <a:pPr lvl="0" fontAlgn="base">
              <a:lnSpc>
                <a:spcPct val="120000"/>
              </a:lnSpc>
            </a:pPr>
            <a:r>
              <a:rPr lang="zh-CN" altLang="en-US" sz="2133" b="1" dirty="0">
                <a:solidFill>
                  <a:srgbClr val="5F5F5F"/>
                </a:solidFill>
                <a:latin typeface="Arial" pitchFamily="34" charset="0"/>
                <a:ea typeface="微软雅黑" pitchFamily="34" charset="-122"/>
                <a:sym typeface="Arial" pitchFamily="34" charset="0"/>
              </a:rPr>
              <a:t>系统设计</a:t>
            </a:r>
            <a:endParaRPr lang="en-US" altLang="zh-CN" sz="2133" b="1" dirty="0">
              <a:solidFill>
                <a:srgbClr val="5F5F5F"/>
              </a:solidFill>
              <a:latin typeface="Arial" pitchFamily="34" charset="0"/>
              <a:ea typeface="微软雅黑" pitchFamily="34" charset="-122"/>
              <a:sym typeface="Arial" pitchFamily="34" charset="0"/>
            </a:endParaRPr>
          </a:p>
          <a:p>
            <a:pPr lvl="0" fontAlgn="base">
              <a:lnSpc>
                <a:spcPct val="120000"/>
              </a:lnSpc>
            </a:pPr>
            <a:r>
              <a:rPr lang="en-US" altLang="zh-CN" sz="1599" dirty="0">
                <a:solidFill>
                  <a:srgbClr val="7F7F7F"/>
                </a:solidFill>
                <a:latin typeface="微软雅黑" panose="020B0503020204020204" pitchFamily="34" charset="-122"/>
                <a:ea typeface="微软雅黑" panose="020B0503020204020204" pitchFamily="34" charset="-122"/>
              </a:rPr>
              <a:t>                   </a:t>
            </a:r>
            <a:r>
              <a:rPr lang="zh-CN" altLang="en-US" sz="1599" dirty="0">
                <a:solidFill>
                  <a:srgbClr val="7F7F7F"/>
                </a:solidFill>
                <a:latin typeface="微软雅黑" panose="020B0503020204020204" pitchFamily="34" charset="-122"/>
                <a:ea typeface="微软雅黑" panose="020B0503020204020204" pitchFamily="34" charset="-122"/>
              </a:rPr>
              <a:t>规范化设计</a:t>
            </a:r>
          </a:p>
        </p:txBody>
      </p:sp>
      <p:sp>
        <p:nvSpPr>
          <p:cNvPr id="8" name="PA_矩形 22">
            <a:extLst>
              <a:ext uri="{FF2B5EF4-FFF2-40B4-BE49-F238E27FC236}">
                <a16:creationId xmlns:a16="http://schemas.microsoft.com/office/drawing/2014/main" id="{B0CAD3F1-BFEF-4D9C-81DD-D6ADF968AA55}"/>
              </a:ext>
            </a:extLst>
          </p:cNvPr>
          <p:cNvSpPr>
            <a:spLocks noChangeArrowheads="1"/>
          </p:cNvSpPr>
          <p:nvPr>
            <p:custDataLst>
              <p:tags r:id="rId7"/>
            </p:custDataLst>
          </p:nvPr>
        </p:nvSpPr>
        <p:spPr bwMode="auto">
          <a:xfrm>
            <a:off x="7626866" y="4173329"/>
            <a:ext cx="3961177" cy="7815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headEnd/>
                <a:tailEnd/>
              </a14:hiddenLine>
            </a:ext>
          </a:extLst>
        </p:spPr>
        <p:txBody>
          <a:bodyPr>
            <a:spAutoFit/>
          </a:bodyPr>
          <a:lstStyle/>
          <a:p>
            <a:pPr lvl="0" fontAlgn="base">
              <a:lnSpc>
                <a:spcPct val="120000"/>
              </a:lnSpc>
            </a:pPr>
            <a:r>
              <a:rPr lang="zh-CN" altLang="en-US" sz="2133" b="1" dirty="0">
                <a:solidFill>
                  <a:srgbClr val="5F5F5F"/>
                </a:solidFill>
                <a:latin typeface="Arial" pitchFamily="34" charset="0"/>
                <a:ea typeface="微软雅黑" pitchFamily="34" charset="-122"/>
                <a:sym typeface="Arial" pitchFamily="34" charset="0"/>
              </a:rPr>
              <a:t>文件夹结构</a:t>
            </a:r>
            <a:endParaRPr lang="en-US" altLang="zh-CN" sz="2133" b="1" dirty="0">
              <a:solidFill>
                <a:srgbClr val="5F5F5F"/>
              </a:solidFill>
              <a:latin typeface="Arial" pitchFamily="34" charset="0"/>
              <a:ea typeface="微软雅黑" pitchFamily="34" charset="-122"/>
              <a:sym typeface="Arial" pitchFamily="34" charset="0"/>
            </a:endParaRPr>
          </a:p>
          <a:p>
            <a:pPr lvl="0" fontAlgn="base">
              <a:lnSpc>
                <a:spcPct val="120000"/>
              </a:lnSpc>
            </a:pPr>
            <a:r>
              <a:rPr lang="en-US" altLang="zh-CN" sz="1599" dirty="0">
                <a:solidFill>
                  <a:srgbClr val="7F7F7F"/>
                </a:solidFill>
                <a:latin typeface="微软雅黑" panose="020B0503020204020204" pitchFamily="34" charset="-122"/>
                <a:ea typeface="微软雅黑" panose="020B0503020204020204" pitchFamily="34" charset="-122"/>
              </a:rPr>
              <a:t>                   </a:t>
            </a:r>
            <a:r>
              <a:rPr lang="zh-CN" altLang="en-US" sz="1599" dirty="0">
                <a:solidFill>
                  <a:srgbClr val="7F7F7F"/>
                </a:solidFill>
                <a:latin typeface="微软雅黑" panose="020B0503020204020204" pitchFamily="34" charset="-122"/>
                <a:ea typeface="微软雅黑" panose="020B0503020204020204" pitchFamily="34" charset="-122"/>
              </a:rPr>
              <a:t>数据库分析</a:t>
            </a:r>
          </a:p>
        </p:txBody>
      </p:sp>
      <p:grpSp>
        <p:nvGrpSpPr>
          <p:cNvPr id="9" name="PA_组合 11">
            <a:extLst>
              <a:ext uri="{FF2B5EF4-FFF2-40B4-BE49-F238E27FC236}">
                <a16:creationId xmlns:a16="http://schemas.microsoft.com/office/drawing/2014/main" id="{C58FE6B5-92D6-4706-AB7F-AE00B8506A15}"/>
              </a:ext>
            </a:extLst>
          </p:cNvPr>
          <p:cNvGrpSpPr/>
          <p:nvPr>
            <p:custDataLst>
              <p:tags r:id="rId8"/>
            </p:custDataLst>
          </p:nvPr>
        </p:nvGrpSpPr>
        <p:grpSpPr>
          <a:xfrm>
            <a:off x="4965352" y="1439241"/>
            <a:ext cx="725600" cy="801336"/>
            <a:chOff x="3419872" y="1386771"/>
            <a:chExt cx="544368" cy="601188"/>
          </a:xfrm>
          <a:solidFill>
            <a:srgbClr val="FF9900"/>
          </a:solidFill>
        </p:grpSpPr>
        <p:sp>
          <p:nvSpPr>
            <p:cNvPr id="10" name="PA_六边形 3">
              <a:extLst>
                <a:ext uri="{FF2B5EF4-FFF2-40B4-BE49-F238E27FC236}">
                  <a16:creationId xmlns:a16="http://schemas.microsoft.com/office/drawing/2014/main" id="{B2413EAD-E2B2-45AB-B6B2-68576AD74F77}"/>
                </a:ext>
              </a:extLst>
            </p:cNvPr>
            <p:cNvSpPr/>
            <p:nvPr>
              <p:custDataLst>
                <p:tags r:id="rId22"/>
              </p:custDataLst>
            </p:nvPr>
          </p:nvSpPr>
          <p:spPr>
            <a:xfrm rot="16200000">
              <a:off x="3378410" y="1428233"/>
              <a:ext cx="601188" cy="518263"/>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932">
                <a:solidFill>
                  <a:schemeClr val="bg1"/>
                </a:solidFill>
              </a:endParaRPr>
            </a:p>
          </p:txBody>
        </p:sp>
        <p:sp>
          <p:nvSpPr>
            <p:cNvPr id="11" name="PA_文本框 42">
              <a:extLst>
                <a:ext uri="{FF2B5EF4-FFF2-40B4-BE49-F238E27FC236}">
                  <a16:creationId xmlns:a16="http://schemas.microsoft.com/office/drawing/2014/main" id="{05BF68FB-E432-4E7D-A7E5-5783CBBD468C}"/>
                </a:ext>
              </a:extLst>
            </p:cNvPr>
            <p:cNvSpPr txBox="1"/>
            <p:nvPr>
              <p:custDataLst>
                <p:tags r:id="rId23"/>
              </p:custDataLst>
            </p:nvPr>
          </p:nvSpPr>
          <p:spPr>
            <a:xfrm>
              <a:off x="3419872" y="1420416"/>
              <a:ext cx="544368" cy="509314"/>
            </a:xfrm>
            <a:prstGeom prst="rect">
              <a:avLst/>
            </a:prstGeom>
            <a:grpFill/>
          </p:spPr>
          <p:txBody>
            <a:bodyPr wrap="square" lIns="91412" tIns="45706" rIns="91412" bIns="45706" rtlCol="0">
              <a:spAutoFit/>
            </a:bodyPr>
            <a:lstStyle/>
            <a:p>
              <a:pPr algn="ctr">
                <a:lnSpc>
                  <a:spcPct val="130000"/>
                </a:lnSpc>
              </a:pPr>
              <a:r>
                <a:rPr lang="en-US" altLang="zh-CN" sz="2932"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1</a:t>
              </a:r>
            </a:p>
          </p:txBody>
        </p:sp>
      </p:grpSp>
      <p:grpSp>
        <p:nvGrpSpPr>
          <p:cNvPr id="12" name="PA_组合 13">
            <a:extLst>
              <a:ext uri="{FF2B5EF4-FFF2-40B4-BE49-F238E27FC236}">
                <a16:creationId xmlns:a16="http://schemas.microsoft.com/office/drawing/2014/main" id="{049CB505-A7E5-4778-BB62-C27E1617E6EF}"/>
              </a:ext>
            </a:extLst>
          </p:cNvPr>
          <p:cNvGrpSpPr/>
          <p:nvPr>
            <p:custDataLst>
              <p:tags r:id="rId9"/>
            </p:custDataLst>
          </p:nvPr>
        </p:nvGrpSpPr>
        <p:grpSpPr>
          <a:xfrm>
            <a:off x="5475866" y="2338747"/>
            <a:ext cx="725600" cy="801337"/>
            <a:chOff x="3802876" y="2061607"/>
            <a:chExt cx="544368" cy="601188"/>
          </a:xfrm>
          <a:solidFill>
            <a:srgbClr val="01458E"/>
          </a:solidFill>
        </p:grpSpPr>
        <p:sp>
          <p:nvSpPr>
            <p:cNvPr id="13" name="PA_六边形 49">
              <a:extLst>
                <a:ext uri="{FF2B5EF4-FFF2-40B4-BE49-F238E27FC236}">
                  <a16:creationId xmlns:a16="http://schemas.microsoft.com/office/drawing/2014/main" id="{7832EB22-8E86-49AA-9B9B-7CFF4BECC29C}"/>
                </a:ext>
              </a:extLst>
            </p:cNvPr>
            <p:cNvSpPr/>
            <p:nvPr>
              <p:custDataLst>
                <p:tags r:id="rId20"/>
              </p:custDataLst>
            </p:nvPr>
          </p:nvSpPr>
          <p:spPr>
            <a:xfrm rot="16200000">
              <a:off x="3761414" y="2103069"/>
              <a:ext cx="601188" cy="518263"/>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932">
                <a:solidFill>
                  <a:schemeClr val="bg1"/>
                </a:solidFill>
              </a:endParaRPr>
            </a:p>
          </p:txBody>
        </p:sp>
        <p:sp>
          <p:nvSpPr>
            <p:cNvPr id="14" name="PA_文本框 42">
              <a:extLst>
                <a:ext uri="{FF2B5EF4-FFF2-40B4-BE49-F238E27FC236}">
                  <a16:creationId xmlns:a16="http://schemas.microsoft.com/office/drawing/2014/main" id="{80B3121A-A4DC-4615-9899-28D1E46913B7}"/>
                </a:ext>
              </a:extLst>
            </p:cNvPr>
            <p:cNvSpPr txBox="1"/>
            <p:nvPr>
              <p:custDataLst>
                <p:tags r:id="rId21"/>
              </p:custDataLst>
            </p:nvPr>
          </p:nvSpPr>
          <p:spPr>
            <a:xfrm>
              <a:off x="3802876" y="2106070"/>
              <a:ext cx="544368" cy="509314"/>
            </a:xfrm>
            <a:prstGeom prst="rect">
              <a:avLst/>
            </a:prstGeom>
            <a:grpFill/>
          </p:spPr>
          <p:txBody>
            <a:bodyPr wrap="square" lIns="91412" tIns="45706" rIns="91412" bIns="45706" rtlCol="0">
              <a:spAutoFit/>
            </a:bodyPr>
            <a:lstStyle/>
            <a:p>
              <a:pPr algn="ctr">
                <a:lnSpc>
                  <a:spcPct val="130000"/>
                </a:lnSpc>
              </a:pPr>
              <a:r>
                <a:rPr lang="en-US" altLang="zh-CN" sz="2932"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2</a:t>
              </a:r>
            </a:p>
          </p:txBody>
        </p:sp>
      </p:grpSp>
      <p:grpSp>
        <p:nvGrpSpPr>
          <p:cNvPr id="15" name="PA_组合 14">
            <a:extLst>
              <a:ext uri="{FF2B5EF4-FFF2-40B4-BE49-F238E27FC236}">
                <a16:creationId xmlns:a16="http://schemas.microsoft.com/office/drawing/2014/main" id="{75C88020-D504-4573-8377-4AF747B29A3F}"/>
              </a:ext>
            </a:extLst>
          </p:cNvPr>
          <p:cNvGrpSpPr/>
          <p:nvPr>
            <p:custDataLst>
              <p:tags r:id="rId10"/>
            </p:custDataLst>
          </p:nvPr>
        </p:nvGrpSpPr>
        <p:grpSpPr>
          <a:xfrm>
            <a:off x="6061895" y="3251383"/>
            <a:ext cx="727097" cy="801337"/>
            <a:chOff x="4242533" y="2746294"/>
            <a:chExt cx="545491" cy="601188"/>
          </a:xfrm>
          <a:solidFill>
            <a:srgbClr val="FF9900"/>
          </a:solidFill>
        </p:grpSpPr>
        <p:sp>
          <p:nvSpPr>
            <p:cNvPr id="16" name="PA_六边形 50">
              <a:extLst>
                <a:ext uri="{FF2B5EF4-FFF2-40B4-BE49-F238E27FC236}">
                  <a16:creationId xmlns:a16="http://schemas.microsoft.com/office/drawing/2014/main" id="{CBEE3A7A-BA78-4F33-8A4D-29CDC0B233AB}"/>
                </a:ext>
              </a:extLst>
            </p:cNvPr>
            <p:cNvSpPr/>
            <p:nvPr>
              <p:custDataLst>
                <p:tags r:id="rId18"/>
              </p:custDataLst>
            </p:nvPr>
          </p:nvSpPr>
          <p:spPr>
            <a:xfrm rot="16200000">
              <a:off x="4201071" y="2787756"/>
              <a:ext cx="601188" cy="518263"/>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932">
                <a:solidFill>
                  <a:schemeClr val="bg1"/>
                </a:solidFill>
              </a:endParaRPr>
            </a:p>
          </p:txBody>
        </p:sp>
        <p:sp>
          <p:nvSpPr>
            <p:cNvPr id="17" name="PA_文本框 42">
              <a:extLst>
                <a:ext uri="{FF2B5EF4-FFF2-40B4-BE49-F238E27FC236}">
                  <a16:creationId xmlns:a16="http://schemas.microsoft.com/office/drawing/2014/main" id="{35830872-BF7D-42ED-96D6-42ED43B408C3}"/>
                </a:ext>
              </a:extLst>
            </p:cNvPr>
            <p:cNvSpPr txBox="1"/>
            <p:nvPr>
              <p:custDataLst>
                <p:tags r:id="rId19"/>
              </p:custDataLst>
            </p:nvPr>
          </p:nvSpPr>
          <p:spPr>
            <a:xfrm>
              <a:off x="4243656" y="2788568"/>
              <a:ext cx="544368" cy="509314"/>
            </a:xfrm>
            <a:prstGeom prst="rect">
              <a:avLst/>
            </a:prstGeom>
            <a:grpFill/>
          </p:spPr>
          <p:txBody>
            <a:bodyPr wrap="square" lIns="91412" tIns="45706" rIns="91412" bIns="45706" rtlCol="0">
              <a:spAutoFit/>
            </a:bodyPr>
            <a:lstStyle/>
            <a:p>
              <a:pPr algn="ctr">
                <a:lnSpc>
                  <a:spcPct val="130000"/>
                </a:lnSpc>
              </a:pPr>
              <a:r>
                <a:rPr lang="en-US" altLang="zh-CN" sz="2932"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3</a:t>
              </a:r>
            </a:p>
          </p:txBody>
        </p:sp>
      </p:grpSp>
      <p:grpSp>
        <p:nvGrpSpPr>
          <p:cNvPr id="18" name="PA_组合 57">
            <a:extLst>
              <a:ext uri="{FF2B5EF4-FFF2-40B4-BE49-F238E27FC236}">
                <a16:creationId xmlns:a16="http://schemas.microsoft.com/office/drawing/2014/main" id="{26EEE16A-EA07-42A9-B945-CB113FC44D5E}"/>
              </a:ext>
            </a:extLst>
          </p:cNvPr>
          <p:cNvGrpSpPr/>
          <p:nvPr>
            <p:custDataLst>
              <p:tags r:id="rId11"/>
            </p:custDataLst>
          </p:nvPr>
        </p:nvGrpSpPr>
        <p:grpSpPr>
          <a:xfrm>
            <a:off x="6653025" y="4178194"/>
            <a:ext cx="725600" cy="801337"/>
            <a:chOff x="4686018" y="3441619"/>
            <a:chExt cx="544368" cy="601188"/>
          </a:xfrm>
          <a:solidFill>
            <a:srgbClr val="01458E"/>
          </a:solidFill>
        </p:grpSpPr>
        <p:sp>
          <p:nvSpPr>
            <p:cNvPr id="19" name="PA_六边形 51">
              <a:extLst>
                <a:ext uri="{FF2B5EF4-FFF2-40B4-BE49-F238E27FC236}">
                  <a16:creationId xmlns:a16="http://schemas.microsoft.com/office/drawing/2014/main" id="{D14B4440-AFFE-40B9-A8DB-AD45D256B682}"/>
                </a:ext>
              </a:extLst>
            </p:cNvPr>
            <p:cNvSpPr/>
            <p:nvPr>
              <p:custDataLst>
                <p:tags r:id="rId16"/>
              </p:custDataLst>
            </p:nvPr>
          </p:nvSpPr>
          <p:spPr>
            <a:xfrm rot="16200000">
              <a:off x="4644556" y="3483081"/>
              <a:ext cx="601188" cy="518263"/>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932">
                <a:solidFill>
                  <a:schemeClr val="bg1"/>
                </a:solidFill>
              </a:endParaRPr>
            </a:p>
          </p:txBody>
        </p:sp>
        <p:sp>
          <p:nvSpPr>
            <p:cNvPr id="20" name="PA_文本框 42">
              <a:extLst>
                <a:ext uri="{FF2B5EF4-FFF2-40B4-BE49-F238E27FC236}">
                  <a16:creationId xmlns:a16="http://schemas.microsoft.com/office/drawing/2014/main" id="{5D748CDC-C46B-48F6-B9CF-0930909E27ED}"/>
                </a:ext>
              </a:extLst>
            </p:cNvPr>
            <p:cNvSpPr txBox="1"/>
            <p:nvPr>
              <p:custDataLst>
                <p:tags r:id="rId17"/>
              </p:custDataLst>
            </p:nvPr>
          </p:nvSpPr>
          <p:spPr>
            <a:xfrm>
              <a:off x="4686018" y="3508648"/>
              <a:ext cx="544368" cy="509314"/>
            </a:xfrm>
            <a:prstGeom prst="rect">
              <a:avLst/>
            </a:prstGeom>
            <a:grpFill/>
          </p:spPr>
          <p:txBody>
            <a:bodyPr wrap="square" lIns="91412" tIns="45706" rIns="91412" bIns="45706" rtlCol="0">
              <a:spAutoFit/>
            </a:bodyPr>
            <a:lstStyle/>
            <a:p>
              <a:pPr algn="ctr">
                <a:lnSpc>
                  <a:spcPct val="130000"/>
                </a:lnSpc>
              </a:pPr>
              <a:r>
                <a:rPr lang="en-US" altLang="zh-CN" sz="2932"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4</a:t>
              </a:r>
            </a:p>
          </p:txBody>
        </p:sp>
      </p:grpSp>
      <p:sp>
        <p:nvSpPr>
          <p:cNvPr id="21" name="PA_矩形 22">
            <a:extLst>
              <a:ext uri="{FF2B5EF4-FFF2-40B4-BE49-F238E27FC236}">
                <a16:creationId xmlns:a16="http://schemas.microsoft.com/office/drawing/2014/main" id="{E9F1E575-4A29-4A07-B8BC-4FB2BF2DAA90}"/>
              </a:ext>
            </a:extLst>
          </p:cNvPr>
          <p:cNvSpPr>
            <a:spLocks noChangeArrowheads="1"/>
          </p:cNvSpPr>
          <p:nvPr>
            <p:custDataLst>
              <p:tags r:id="rId12"/>
            </p:custDataLst>
          </p:nvPr>
        </p:nvSpPr>
        <p:spPr bwMode="auto">
          <a:xfrm>
            <a:off x="8277610" y="5112228"/>
            <a:ext cx="3961177" cy="756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headEnd/>
                <a:tailEnd/>
              </a14:hiddenLine>
            </a:ext>
          </a:extLst>
        </p:spPr>
        <p:txBody>
          <a:bodyPr>
            <a:spAutoFit/>
          </a:bodyPr>
          <a:lstStyle/>
          <a:p>
            <a:pPr lvl="0" fontAlgn="base">
              <a:lnSpc>
                <a:spcPct val="120000"/>
              </a:lnSpc>
            </a:pPr>
            <a:r>
              <a:rPr lang="zh-CN" altLang="en-US" sz="2133" b="1" dirty="0">
                <a:solidFill>
                  <a:srgbClr val="5F5F5F"/>
                </a:solidFill>
                <a:latin typeface="Arial" pitchFamily="34" charset="0"/>
                <a:ea typeface="微软雅黑" pitchFamily="34" charset="-122"/>
                <a:sym typeface="Arial" pitchFamily="34" charset="0"/>
              </a:rPr>
              <a:t>总结</a:t>
            </a:r>
            <a:endParaRPr lang="en-US" altLang="zh-CN" sz="2133" b="1" dirty="0">
              <a:solidFill>
                <a:srgbClr val="5F5F5F"/>
              </a:solidFill>
              <a:latin typeface="Arial" pitchFamily="34" charset="0"/>
              <a:ea typeface="微软雅黑" pitchFamily="34" charset="-122"/>
              <a:sym typeface="Arial" pitchFamily="34" charset="0"/>
            </a:endParaRPr>
          </a:p>
          <a:p>
            <a:pPr lvl="0" fontAlgn="base">
              <a:lnSpc>
                <a:spcPct val="120000"/>
              </a:lnSpc>
            </a:pPr>
            <a:r>
              <a:rPr lang="en-US" altLang="zh-CN" sz="1599" dirty="0">
                <a:solidFill>
                  <a:srgbClr val="7F7F7F"/>
                </a:solidFill>
                <a:latin typeface="微软雅黑" panose="020B0503020204020204" pitchFamily="34" charset="-122"/>
                <a:ea typeface="微软雅黑" panose="020B0503020204020204" pitchFamily="34" charset="-122"/>
              </a:rPr>
              <a:t>              </a:t>
            </a:r>
            <a:r>
              <a:rPr lang="zh-CN" altLang="en-US" sz="1599" dirty="0">
                <a:solidFill>
                  <a:srgbClr val="7F7F7F"/>
                </a:solidFill>
                <a:latin typeface="微软雅黑" panose="020B0503020204020204" pitchFamily="34" charset="-122"/>
                <a:ea typeface="微软雅黑" panose="020B0503020204020204" pitchFamily="34" charset="-122"/>
              </a:rPr>
              <a:t>团队成长，团队合作，心得体会</a:t>
            </a:r>
          </a:p>
        </p:txBody>
      </p:sp>
      <p:grpSp>
        <p:nvGrpSpPr>
          <p:cNvPr id="22" name="PA_组合 21">
            <a:extLst>
              <a:ext uri="{FF2B5EF4-FFF2-40B4-BE49-F238E27FC236}">
                <a16:creationId xmlns:a16="http://schemas.microsoft.com/office/drawing/2014/main" id="{B2294EF7-8FCF-47E3-AD21-51BA0BD13B91}"/>
              </a:ext>
            </a:extLst>
          </p:cNvPr>
          <p:cNvGrpSpPr/>
          <p:nvPr>
            <p:custDataLst>
              <p:tags r:id="rId13"/>
            </p:custDataLst>
          </p:nvPr>
        </p:nvGrpSpPr>
        <p:grpSpPr>
          <a:xfrm>
            <a:off x="7290021" y="5117091"/>
            <a:ext cx="725600" cy="801336"/>
            <a:chOff x="4675704" y="3441619"/>
            <a:chExt cx="544368" cy="601188"/>
          </a:xfrm>
          <a:solidFill>
            <a:srgbClr val="FF9900"/>
          </a:solidFill>
        </p:grpSpPr>
        <p:sp>
          <p:nvSpPr>
            <p:cNvPr id="23" name="PA_六边形 22">
              <a:extLst>
                <a:ext uri="{FF2B5EF4-FFF2-40B4-BE49-F238E27FC236}">
                  <a16:creationId xmlns:a16="http://schemas.microsoft.com/office/drawing/2014/main" id="{0F312351-8E86-49BC-8D98-FC2306B4C5B4}"/>
                </a:ext>
              </a:extLst>
            </p:cNvPr>
            <p:cNvSpPr/>
            <p:nvPr>
              <p:custDataLst>
                <p:tags r:id="rId14"/>
              </p:custDataLst>
            </p:nvPr>
          </p:nvSpPr>
          <p:spPr>
            <a:xfrm rot="16200000">
              <a:off x="4644556" y="3483081"/>
              <a:ext cx="601188" cy="518263"/>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932">
                <a:solidFill>
                  <a:schemeClr val="bg1"/>
                </a:solidFill>
              </a:endParaRPr>
            </a:p>
          </p:txBody>
        </p:sp>
        <p:sp>
          <p:nvSpPr>
            <p:cNvPr id="24" name="PA_文本框 42">
              <a:extLst>
                <a:ext uri="{FF2B5EF4-FFF2-40B4-BE49-F238E27FC236}">
                  <a16:creationId xmlns:a16="http://schemas.microsoft.com/office/drawing/2014/main" id="{DB945CF0-3956-45B8-BCE7-5C5C177A7D2E}"/>
                </a:ext>
              </a:extLst>
            </p:cNvPr>
            <p:cNvSpPr txBox="1"/>
            <p:nvPr>
              <p:custDataLst>
                <p:tags r:id="rId15"/>
              </p:custDataLst>
            </p:nvPr>
          </p:nvSpPr>
          <p:spPr>
            <a:xfrm>
              <a:off x="4675704" y="3504325"/>
              <a:ext cx="544368" cy="509314"/>
            </a:xfrm>
            <a:prstGeom prst="rect">
              <a:avLst/>
            </a:prstGeom>
            <a:grpFill/>
          </p:spPr>
          <p:txBody>
            <a:bodyPr wrap="square" lIns="91412" tIns="45706" rIns="91412" bIns="45706" rtlCol="0">
              <a:spAutoFit/>
            </a:bodyPr>
            <a:lstStyle/>
            <a:p>
              <a:pPr algn="ctr">
                <a:lnSpc>
                  <a:spcPct val="130000"/>
                </a:lnSpc>
              </a:pPr>
              <a:r>
                <a:rPr lang="en-US" altLang="zh-CN" sz="2932"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5</a:t>
              </a:r>
            </a:p>
          </p:txBody>
        </p:sp>
      </p:grpSp>
    </p:spTree>
    <p:extLst>
      <p:ext uri="{BB962C8B-B14F-4D97-AF65-F5344CB8AC3E}">
        <p14:creationId xmlns:p14="http://schemas.microsoft.com/office/powerpoint/2010/main" val="2367775349"/>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slide(fromLeft)">
                                      <p:cBhvr>
                                        <p:cTn id="7" dur="1000"/>
                                        <p:tgtEl>
                                          <p:spTgt spid="3"/>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left)">
                                      <p:cBhvr>
                                        <p:cTn id="10" dur="500"/>
                                        <p:tgtEl>
                                          <p:spTgt spid="4"/>
                                        </p:tgtEl>
                                      </p:cBhvr>
                                    </p:animEffect>
                                  </p:childTnLst>
                                </p:cTn>
                              </p:par>
                            </p:childTnLst>
                          </p:cTn>
                        </p:par>
                        <p:par>
                          <p:cTn id="11" fill="hold">
                            <p:stCondLst>
                              <p:cond delay="1000"/>
                            </p:stCondLst>
                            <p:childTnLst>
                              <p:par>
                                <p:cTn id="12" presetID="52" presetClass="entr" presetSubtype="0" fill="hold" nodeType="afterEffect">
                                  <p:stCondLst>
                                    <p:cond delay="0"/>
                                  </p:stCondLst>
                                  <p:childTnLst>
                                    <p:set>
                                      <p:cBhvr>
                                        <p:cTn id="13" dur="1" fill="hold">
                                          <p:stCondLst>
                                            <p:cond delay="0"/>
                                          </p:stCondLst>
                                        </p:cTn>
                                        <p:tgtEl>
                                          <p:spTgt spid="9"/>
                                        </p:tgtEl>
                                        <p:attrNameLst>
                                          <p:attrName>style.visibility</p:attrName>
                                        </p:attrNameLst>
                                      </p:cBhvr>
                                      <p:to>
                                        <p:strVal val="visible"/>
                                      </p:to>
                                    </p:set>
                                    <p:animScale>
                                      <p:cBhvr>
                                        <p:cTn id="14" dur="750" decel="50000" fill="hold">
                                          <p:stCondLst>
                                            <p:cond delay="0"/>
                                          </p:stCondLst>
                                        </p:cTn>
                                        <p:tgtEl>
                                          <p:spTgt spid="9"/>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5" dur="750" decel="50000" fill="hold">
                                          <p:stCondLst>
                                            <p:cond delay="0"/>
                                          </p:stCondLst>
                                        </p:cTn>
                                        <p:tgtEl>
                                          <p:spTgt spid="9"/>
                                        </p:tgtEl>
                                        <p:attrNameLst>
                                          <p:attrName>ppt_x</p:attrName>
                                          <p:attrName>ppt_y</p:attrName>
                                        </p:attrNameLst>
                                      </p:cBhvr>
                                    </p:animMotion>
                                    <p:animEffect transition="in" filter="fade">
                                      <p:cBhvr>
                                        <p:cTn id="16" dur="750"/>
                                        <p:tgtEl>
                                          <p:spTgt spid="9"/>
                                        </p:tgtEl>
                                      </p:cBhvr>
                                    </p:animEffect>
                                  </p:childTnLst>
                                </p:cTn>
                              </p:par>
                            </p:childTnLst>
                          </p:cTn>
                        </p:par>
                        <p:par>
                          <p:cTn id="17" fill="hold">
                            <p:stCondLst>
                              <p:cond delay="1750"/>
                            </p:stCondLst>
                            <p:childTnLst>
                              <p:par>
                                <p:cTn id="18" presetID="26" presetClass="emph" presetSubtype="0" fill="hold" nodeType="afterEffect">
                                  <p:stCondLst>
                                    <p:cond delay="0"/>
                                  </p:stCondLst>
                                  <p:childTnLst>
                                    <p:animEffect transition="out" filter="fade">
                                      <p:cBhvr>
                                        <p:cTn id="19" dur="500" tmFilter="0, 0; .2, .5; .8, .5; 1, 0"/>
                                        <p:tgtEl>
                                          <p:spTgt spid="9"/>
                                        </p:tgtEl>
                                      </p:cBhvr>
                                    </p:animEffect>
                                    <p:animScale>
                                      <p:cBhvr>
                                        <p:cTn id="20" dur="250" autoRev="1" fill="hold"/>
                                        <p:tgtEl>
                                          <p:spTgt spid="9"/>
                                        </p:tgtEl>
                                      </p:cBhvr>
                                      <p:by x="105000" y="105000"/>
                                    </p:animScale>
                                  </p:childTnLst>
                                </p:cTn>
                              </p:par>
                            </p:childTnLst>
                          </p:cTn>
                        </p:par>
                        <p:par>
                          <p:cTn id="21" fill="hold">
                            <p:stCondLst>
                              <p:cond delay="2250"/>
                            </p:stCondLst>
                            <p:childTnLst>
                              <p:par>
                                <p:cTn id="22" presetID="42" presetClass="entr" presetSubtype="0" fill="hold" grpId="0" nodeType="afterEffect">
                                  <p:stCondLst>
                                    <p:cond delay="0"/>
                                  </p:stCondLst>
                                  <p:childTnLst>
                                    <p:set>
                                      <p:cBhvr>
                                        <p:cTn id="23" dur="1" fill="hold">
                                          <p:stCondLst>
                                            <p:cond delay="0"/>
                                          </p:stCondLst>
                                        </p:cTn>
                                        <p:tgtEl>
                                          <p:spTgt spid="5"/>
                                        </p:tgtEl>
                                        <p:attrNameLst>
                                          <p:attrName>style.visibility</p:attrName>
                                        </p:attrNameLst>
                                      </p:cBhvr>
                                      <p:to>
                                        <p:strVal val="visible"/>
                                      </p:to>
                                    </p:set>
                                    <p:animEffect>
                                      <p:cBhvr>
                                        <p:cTn id="24" dur="750"/>
                                        <p:tgtEl>
                                          <p:spTgt spid="5"/>
                                        </p:tgtEl>
                                      </p:cBhvr>
                                    </p:animEffect>
                                    <p:anim calcmode="lin" valueType="num">
                                      <p:cBhvr>
                                        <p:cTn id="25" dur="750" fill="hold"/>
                                        <p:tgtEl>
                                          <p:spTgt spid="5"/>
                                        </p:tgtEl>
                                        <p:attrNameLst>
                                          <p:attrName>ppt_x</p:attrName>
                                        </p:attrNameLst>
                                      </p:cBhvr>
                                      <p:tavLst>
                                        <p:tav tm="0">
                                          <p:val>
                                            <p:strVal val="#ppt_x"/>
                                          </p:val>
                                        </p:tav>
                                        <p:tav tm="100000">
                                          <p:val>
                                            <p:strVal val="#ppt_x"/>
                                          </p:val>
                                        </p:tav>
                                      </p:tavLst>
                                    </p:anim>
                                    <p:anim calcmode="lin" valueType="num">
                                      <p:cBhvr>
                                        <p:cTn id="26" dur="750" fill="hold"/>
                                        <p:tgtEl>
                                          <p:spTgt spid="5"/>
                                        </p:tgtEl>
                                        <p:attrNameLst>
                                          <p:attrName>ppt_y</p:attrName>
                                        </p:attrNameLst>
                                      </p:cBhvr>
                                      <p:tavLst>
                                        <p:tav tm="0">
                                          <p:val>
                                            <p:strVal val="#ppt_y+.1"/>
                                          </p:val>
                                        </p:tav>
                                        <p:tav tm="100000">
                                          <p:val>
                                            <p:strVal val="#ppt_y"/>
                                          </p:val>
                                        </p:tav>
                                      </p:tavLst>
                                    </p:anim>
                                  </p:childTnLst>
                                </p:cTn>
                              </p:par>
                            </p:childTnLst>
                          </p:cTn>
                        </p:par>
                        <p:par>
                          <p:cTn id="27" fill="hold">
                            <p:stCondLst>
                              <p:cond delay="3000"/>
                            </p:stCondLst>
                            <p:childTnLst>
                              <p:par>
                                <p:cTn id="28" presetID="52" presetClass="entr" presetSubtype="0" fill="hold" nodeType="afterEffect">
                                  <p:stCondLst>
                                    <p:cond delay="0"/>
                                  </p:stCondLst>
                                  <p:childTnLst>
                                    <p:set>
                                      <p:cBhvr>
                                        <p:cTn id="29" dur="1" fill="hold">
                                          <p:stCondLst>
                                            <p:cond delay="0"/>
                                          </p:stCondLst>
                                        </p:cTn>
                                        <p:tgtEl>
                                          <p:spTgt spid="12"/>
                                        </p:tgtEl>
                                        <p:attrNameLst>
                                          <p:attrName>style.visibility</p:attrName>
                                        </p:attrNameLst>
                                      </p:cBhvr>
                                      <p:to>
                                        <p:strVal val="visible"/>
                                      </p:to>
                                    </p:set>
                                    <p:animScale>
                                      <p:cBhvr>
                                        <p:cTn id="30" dur="750" decel="50000" fill="hold">
                                          <p:stCondLst>
                                            <p:cond delay="0"/>
                                          </p:stCondLst>
                                        </p:cTn>
                                        <p:tgtEl>
                                          <p:spTgt spid="12"/>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1" dur="750" decel="50000" fill="hold">
                                          <p:stCondLst>
                                            <p:cond delay="0"/>
                                          </p:stCondLst>
                                        </p:cTn>
                                        <p:tgtEl>
                                          <p:spTgt spid="12"/>
                                        </p:tgtEl>
                                        <p:attrNameLst>
                                          <p:attrName>ppt_x</p:attrName>
                                          <p:attrName>ppt_y</p:attrName>
                                        </p:attrNameLst>
                                      </p:cBhvr>
                                    </p:animMotion>
                                    <p:animEffect transition="in" filter="fade">
                                      <p:cBhvr>
                                        <p:cTn id="32" dur="750"/>
                                        <p:tgtEl>
                                          <p:spTgt spid="12"/>
                                        </p:tgtEl>
                                      </p:cBhvr>
                                    </p:animEffect>
                                  </p:childTnLst>
                                </p:cTn>
                              </p:par>
                            </p:childTnLst>
                          </p:cTn>
                        </p:par>
                        <p:par>
                          <p:cTn id="33" fill="hold">
                            <p:stCondLst>
                              <p:cond delay="3750"/>
                            </p:stCondLst>
                            <p:childTnLst>
                              <p:par>
                                <p:cTn id="34" presetID="26" presetClass="emph" presetSubtype="0" fill="hold" nodeType="afterEffect">
                                  <p:stCondLst>
                                    <p:cond delay="0"/>
                                  </p:stCondLst>
                                  <p:childTnLst>
                                    <p:animEffect transition="out" filter="fade">
                                      <p:cBhvr>
                                        <p:cTn id="35" dur="500" tmFilter="0, 0; .2, .5; .8, .5; 1, 0"/>
                                        <p:tgtEl>
                                          <p:spTgt spid="12"/>
                                        </p:tgtEl>
                                      </p:cBhvr>
                                    </p:animEffect>
                                    <p:animScale>
                                      <p:cBhvr>
                                        <p:cTn id="36" dur="250" autoRev="1" fill="hold"/>
                                        <p:tgtEl>
                                          <p:spTgt spid="12"/>
                                        </p:tgtEl>
                                      </p:cBhvr>
                                      <p:by x="105000" y="105000"/>
                                    </p:animScale>
                                  </p:childTnLst>
                                </p:cTn>
                              </p:par>
                            </p:childTnLst>
                          </p:cTn>
                        </p:par>
                        <p:par>
                          <p:cTn id="37" fill="hold">
                            <p:stCondLst>
                              <p:cond delay="4250"/>
                            </p:stCondLst>
                            <p:childTnLst>
                              <p:par>
                                <p:cTn id="38" presetID="42" presetClass="entr" presetSubtype="0" fill="hold" grpId="0" nodeType="afterEffect">
                                  <p:stCondLst>
                                    <p:cond delay="0"/>
                                  </p:stCondLst>
                                  <p:childTnLst>
                                    <p:set>
                                      <p:cBhvr>
                                        <p:cTn id="39" dur="1" fill="hold">
                                          <p:stCondLst>
                                            <p:cond delay="0"/>
                                          </p:stCondLst>
                                        </p:cTn>
                                        <p:tgtEl>
                                          <p:spTgt spid="6"/>
                                        </p:tgtEl>
                                        <p:attrNameLst>
                                          <p:attrName>style.visibility</p:attrName>
                                        </p:attrNameLst>
                                      </p:cBhvr>
                                      <p:to>
                                        <p:strVal val="visible"/>
                                      </p:to>
                                    </p:set>
                                    <p:animEffect>
                                      <p:cBhvr>
                                        <p:cTn id="40" dur="750"/>
                                        <p:tgtEl>
                                          <p:spTgt spid="6"/>
                                        </p:tgtEl>
                                      </p:cBhvr>
                                    </p:animEffect>
                                    <p:anim calcmode="lin" valueType="num">
                                      <p:cBhvr>
                                        <p:cTn id="41" dur="750" fill="hold"/>
                                        <p:tgtEl>
                                          <p:spTgt spid="6"/>
                                        </p:tgtEl>
                                        <p:attrNameLst>
                                          <p:attrName>ppt_x</p:attrName>
                                        </p:attrNameLst>
                                      </p:cBhvr>
                                      <p:tavLst>
                                        <p:tav tm="0">
                                          <p:val>
                                            <p:strVal val="#ppt_x"/>
                                          </p:val>
                                        </p:tav>
                                        <p:tav tm="100000">
                                          <p:val>
                                            <p:strVal val="#ppt_x"/>
                                          </p:val>
                                        </p:tav>
                                      </p:tavLst>
                                    </p:anim>
                                    <p:anim calcmode="lin" valueType="num">
                                      <p:cBhvr>
                                        <p:cTn id="42" dur="750" fill="hold"/>
                                        <p:tgtEl>
                                          <p:spTgt spid="6"/>
                                        </p:tgtEl>
                                        <p:attrNameLst>
                                          <p:attrName>ppt_y</p:attrName>
                                        </p:attrNameLst>
                                      </p:cBhvr>
                                      <p:tavLst>
                                        <p:tav tm="0">
                                          <p:val>
                                            <p:strVal val="#ppt_y+.1"/>
                                          </p:val>
                                        </p:tav>
                                        <p:tav tm="100000">
                                          <p:val>
                                            <p:strVal val="#ppt_y"/>
                                          </p:val>
                                        </p:tav>
                                      </p:tavLst>
                                    </p:anim>
                                  </p:childTnLst>
                                </p:cTn>
                              </p:par>
                            </p:childTnLst>
                          </p:cTn>
                        </p:par>
                        <p:par>
                          <p:cTn id="43" fill="hold">
                            <p:stCondLst>
                              <p:cond delay="5000"/>
                            </p:stCondLst>
                            <p:childTnLst>
                              <p:par>
                                <p:cTn id="44" presetID="52" presetClass="entr" presetSubtype="0" fill="hold" nodeType="afterEffect">
                                  <p:stCondLst>
                                    <p:cond delay="0"/>
                                  </p:stCondLst>
                                  <p:childTnLst>
                                    <p:set>
                                      <p:cBhvr>
                                        <p:cTn id="45" dur="1" fill="hold">
                                          <p:stCondLst>
                                            <p:cond delay="0"/>
                                          </p:stCondLst>
                                        </p:cTn>
                                        <p:tgtEl>
                                          <p:spTgt spid="15"/>
                                        </p:tgtEl>
                                        <p:attrNameLst>
                                          <p:attrName>style.visibility</p:attrName>
                                        </p:attrNameLst>
                                      </p:cBhvr>
                                      <p:to>
                                        <p:strVal val="visible"/>
                                      </p:to>
                                    </p:set>
                                    <p:animScale>
                                      <p:cBhvr>
                                        <p:cTn id="46" dur="750" decel="50000" fill="hold">
                                          <p:stCondLst>
                                            <p:cond delay="0"/>
                                          </p:stCondLst>
                                        </p:cTn>
                                        <p:tgtEl>
                                          <p:spTgt spid="1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47" dur="750" decel="50000" fill="hold">
                                          <p:stCondLst>
                                            <p:cond delay="0"/>
                                          </p:stCondLst>
                                        </p:cTn>
                                        <p:tgtEl>
                                          <p:spTgt spid="15"/>
                                        </p:tgtEl>
                                        <p:attrNameLst>
                                          <p:attrName>ppt_x</p:attrName>
                                          <p:attrName>ppt_y</p:attrName>
                                        </p:attrNameLst>
                                      </p:cBhvr>
                                    </p:animMotion>
                                    <p:animEffect transition="in" filter="fade">
                                      <p:cBhvr>
                                        <p:cTn id="48" dur="750"/>
                                        <p:tgtEl>
                                          <p:spTgt spid="15"/>
                                        </p:tgtEl>
                                      </p:cBhvr>
                                    </p:animEffect>
                                  </p:childTnLst>
                                </p:cTn>
                              </p:par>
                            </p:childTnLst>
                          </p:cTn>
                        </p:par>
                        <p:par>
                          <p:cTn id="49" fill="hold">
                            <p:stCondLst>
                              <p:cond delay="5750"/>
                            </p:stCondLst>
                            <p:childTnLst>
                              <p:par>
                                <p:cTn id="50" presetID="26" presetClass="emph" presetSubtype="0" fill="hold" nodeType="afterEffect">
                                  <p:stCondLst>
                                    <p:cond delay="0"/>
                                  </p:stCondLst>
                                  <p:childTnLst>
                                    <p:animEffect transition="out" filter="fade">
                                      <p:cBhvr>
                                        <p:cTn id="51" dur="500" tmFilter="0, 0; .2, .5; .8, .5; 1, 0"/>
                                        <p:tgtEl>
                                          <p:spTgt spid="15"/>
                                        </p:tgtEl>
                                      </p:cBhvr>
                                    </p:animEffect>
                                    <p:animScale>
                                      <p:cBhvr>
                                        <p:cTn id="52" dur="250" autoRev="1" fill="hold"/>
                                        <p:tgtEl>
                                          <p:spTgt spid="15"/>
                                        </p:tgtEl>
                                      </p:cBhvr>
                                      <p:by x="105000" y="105000"/>
                                    </p:animScale>
                                  </p:childTnLst>
                                </p:cTn>
                              </p:par>
                            </p:childTnLst>
                          </p:cTn>
                        </p:par>
                        <p:par>
                          <p:cTn id="53" fill="hold">
                            <p:stCondLst>
                              <p:cond delay="6250"/>
                            </p:stCondLst>
                            <p:childTnLst>
                              <p:par>
                                <p:cTn id="54" presetID="42" presetClass="entr" presetSubtype="0" fill="hold" grpId="0" nodeType="afterEffect">
                                  <p:stCondLst>
                                    <p:cond delay="0"/>
                                  </p:stCondLst>
                                  <p:childTnLst>
                                    <p:set>
                                      <p:cBhvr>
                                        <p:cTn id="55" dur="1" fill="hold">
                                          <p:stCondLst>
                                            <p:cond delay="0"/>
                                          </p:stCondLst>
                                        </p:cTn>
                                        <p:tgtEl>
                                          <p:spTgt spid="7"/>
                                        </p:tgtEl>
                                        <p:attrNameLst>
                                          <p:attrName>style.visibility</p:attrName>
                                        </p:attrNameLst>
                                      </p:cBhvr>
                                      <p:to>
                                        <p:strVal val="visible"/>
                                      </p:to>
                                    </p:set>
                                    <p:animEffect>
                                      <p:cBhvr>
                                        <p:cTn id="56" dur="750"/>
                                        <p:tgtEl>
                                          <p:spTgt spid="7"/>
                                        </p:tgtEl>
                                      </p:cBhvr>
                                    </p:animEffect>
                                    <p:anim calcmode="lin" valueType="num">
                                      <p:cBhvr>
                                        <p:cTn id="57" dur="750" fill="hold"/>
                                        <p:tgtEl>
                                          <p:spTgt spid="7"/>
                                        </p:tgtEl>
                                        <p:attrNameLst>
                                          <p:attrName>ppt_x</p:attrName>
                                        </p:attrNameLst>
                                      </p:cBhvr>
                                      <p:tavLst>
                                        <p:tav tm="0">
                                          <p:val>
                                            <p:strVal val="#ppt_x"/>
                                          </p:val>
                                        </p:tav>
                                        <p:tav tm="100000">
                                          <p:val>
                                            <p:strVal val="#ppt_x"/>
                                          </p:val>
                                        </p:tav>
                                      </p:tavLst>
                                    </p:anim>
                                    <p:anim calcmode="lin" valueType="num">
                                      <p:cBhvr>
                                        <p:cTn id="58" dur="750" fill="hold"/>
                                        <p:tgtEl>
                                          <p:spTgt spid="7"/>
                                        </p:tgtEl>
                                        <p:attrNameLst>
                                          <p:attrName>ppt_y</p:attrName>
                                        </p:attrNameLst>
                                      </p:cBhvr>
                                      <p:tavLst>
                                        <p:tav tm="0">
                                          <p:val>
                                            <p:strVal val="#ppt_y+.1"/>
                                          </p:val>
                                        </p:tav>
                                        <p:tav tm="100000">
                                          <p:val>
                                            <p:strVal val="#ppt_y"/>
                                          </p:val>
                                        </p:tav>
                                      </p:tavLst>
                                    </p:anim>
                                  </p:childTnLst>
                                </p:cTn>
                              </p:par>
                            </p:childTnLst>
                          </p:cTn>
                        </p:par>
                        <p:par>
                          <p:cTn id="59" fill="hold">
                            <p:stCondLst>
                              <p:cond delay="7000"/>
                            </p:stCondLst>
                            <p:childTnLst>
                              <p:par>
                                <p:cTn id="60" presetID="52" presetClass="entr" presetSubtype="0" fill="hold" nodeType="afterEffect">
                                  <p:stCondLst>
                                    <p:cond delay="0"/>
                                  </p:stCondLst>
                                  <p:childTnLst>
                                    <p:set>
                                      <p:cBhvr>
                                        <p:cTn id="61" dur="1" fill="hold">
                                          <p:stCondLst>
                                            <p:cond delay="0"/>
                                          </p:stCondLst>
                                        </p:cTn>
                                        <p:tgtEl>
                                          <p:spTgt spid="18"/>
                                        </p:tgtEl>
                                        <p:attrNameLst>
                                          <p:attrName>style.visibility</p:attrName>
                                        </p:attrNameLst>
                                      </p:cBhvr>
                                      <p:to>
                                        <p:strVal val="visible"/>
                                      </p:to>
                                    </p:set>
                                    <p:animScale>
                                      <p:cBhvr>
                                        <p:cTn id="62" dur="750" decel="50000" fill="hold">
                                          <p:stCondLst>
                                            <p:cond delay="0"/>
                                          </p:stCondLst>
                                        </p:cTn>
                                        <p:tgtEl>
                                          <p:spTgt spid="1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63" dur="750" decel="50000" fill="hold">
                                          <p:stCondLst>
                                            <p:cond delay="0"/>
                                          </p:stCondLst>
                                        </p:cTn>
                                        <p:tgtEl>
                                          <p:spTgt spid="18"/>
                                        </p:tgtEl>
                                        <p:attrNameLst>
                                          <p:attrName>ppt_x</p:attrName>
                                          <p:attrName>ppt_y</p:attrName>
                                        </p:attrNameLst>
                                      </p:cBhvr>
                                    </p:animMotion>
                                    <p:animEffect transition="in" filter="fade">
                                      <p:cBhvr>
                                        <p:cTn id="64" dur="750"/>
                                        <p:tgtEl>
                                          <p:spTgt spid="18"/>
                                        </p:tgtEl>
                                      </p:cBhvr>
                                    </p:animEffect>
                                  </p:childTnLst>
                                </p:cTn>
                              </p:par>
                            </p:childTnLst>
                          </p:cTn>
                        </p:par>
                        <p:par>
                          <p:cTn id="65" fill="hold">
                            <p:stCondLst>
                              <p:cond delay="7750"/>
                            </p:stCondLst>
                            <p:childTnLst>
                              <p:par>
                                <p:cTn id="66" presetID="26" presetClass="emph" presetSubtype="0" fill="hold" nodeType="afterEffect">
                                  <p:stCondLst>
                                    <p:cond delay="0"/>
                                  </p:stCondLst>
                                  <p:childTnLst>
                                    <p:animEffect transition="out" filter="fade">
                                      <p:cBhvr>
                                        <p:cTn id="67" dur="500" tmFilter="0, 0; .2, .5; .8, .5; 1, 0"/>
                                        <p:tgtEl>
                                          <p:spTgt spid="18"/>
                                        </p:tgtEl>
                                      </p:cBhvr>
                                    </p:animEffect>
                                    <p:animScale>
                                      <p:cBhvr>
                                        <p:cTn id="68" dur="250" autoRev="1" fill="hold"/>
                                        <p:tgtEl>
                                          <p:spTgt spid="18"/>
                                        </p:tgtEl>
                                      </p:cBhvr>
                                      <p:by x="105000" y="105000"/>
                                    </p:animScale>
                                  </p:childTnLst>
                                </p:cTn>
                              </p:par>
                            </p:childTnLst>
                          </p:cTn>
                        </p:par>
                        <p:par>
                          <p:cTn id="69" fill="hold">
                            <p:stCondLst>
                              <p:cond delay="8250"/>
                            </p:stCondLst>
                            <p:childTnLst>
                              <p:par>
                                <p:cTn id="70" presetID="42" presetClass="entr" presetSubtype="0" fill="hold" grpId="0" nodeType="afterEffect">
                                  <p:stCondLst>
                                    <p:cond delay="0"/>
                                  </p:stCondLst>
                                  <p:childTnLst>
                                    <p:set>
                                      <p:cBhvr>
                                        <p:cTn id="71" dur="1" fill="hold">
                                          <p:stCondLst>
                                            <p:cond delay="0"/>
                                          </p:stCondLst>
                                        </p:cTn>
                                        <p:tgtEl>
                                          <p:spTgt spid="8"/>
                                        </p:tgtEl>
                                        <p:attrNameLst>
                                          <p:attrName>style.visibility</p:attrName>
                                        </p:attrNameLst>
                                      </p:cBhvr>
                                      <p:to>
                                        <p:strVal val="visible"/>
                                      </p:to>
                                    </p:set>
                                    <p:animEffect>
                                      <p:cBhvr>
                                        <p:cTn id="72" dur="750"/>
                                        <p:tgtEl>
                                          <p:spTgt spid="8"/>
                                        </p:tgtEl>
                                      </p:cBhvr>
                                    </p:animEffect>
                                    <p:anim calcmode="lin" valueType="num">
                                      <p:cBhvr>
                                        <p:cTn id="73" dur="750" fill="hold"/>
                                        <p:tgtEl>
                                          <p:spTgt spid="8"/>
                                        </p:tgtEl>
                                        <p:attrNameLst>
                                          <p:attrName>ppt_x</p:attrName>
                                        </p:attrNameLst>
                                      </p:cBhvr>
                                      <p:tavLst>
                                        <p:tav tm="0">
                                          <p:val>
                                            <p:strVal val="#ppt_x"/>
                                          </p:val>
                                        </p:tav>
                                        <p:tav tm="100000">
                                          <p:val>
                                            <p:strVal val="#ppt_x"/>
                                          </p:val>
                                        </p:tav>
                                      </p:tavLst>
                                    </p:anim>
                                    <p:anim calcmode="lin" valueType="num">
                                      <p:cBhvr>
                                        <p:cTn id="74" dur="750" fill="hold"/>
                                        <p:tgtEl>
                                          <p:spTgt spid="8"/>
                                        </p:tgtEl>
                                        <p:attrNameLst>
                                          <p:attrName>ppt_y</p:attrName>
                                        </p:attrNameLst>
                                      </p:cBhvr>
                                      <p:tavLst>
                                        <p:tav tm="0">
                                          <p:val>
                                            <p:strVal val="#ppt_y+.1"/>
                                          </p:val>
                                        </p:tav>
                                        <p:tav tm="100000">
                                          <p:val>
                                            <p:strVal val="#ppt_y"/>
                                          </p:val>
                                        </p:tav>
                                      </p:tavLst>
                                    </p:anim>
                                  </p:childTnLst>
                                </p:cTn>
                              </p:par>
                            </p:childTnLst>
                          </p:cTn>
                        </p:par>
                        <p:par>
                          <p:cTn id="75" fill="hold">
                            <p:stCondLst>
                              <p:cond delay="9000"/>
                            </p:stCondLst>
                            <p:childTnLst>
                              <p:par>
                                <p:cTn id="76" presetID="52" presetClass="entr" presetSubtype="0" fill="hold" nodeType="afterEffect">
                                  <p:stCondLst>
                                    <p:cond delay="0"/>
                                  </p:stCondLst>
                                  <p:childTnLst>
                                    <p:set>
                                      <p:cBhvr>
                                        <p:cTn id="77" dur="1" fill="hold">
                                          <p:stCondLst>
                                            <p:cond delay="0"/>
                                          </p:stCondLst>
                                        </p:cTn>
                                        <p:tgtEl>
                                          <p:spTgt spid="22"/>
                                        </p:tgtEl>
                                        <p:attrNameLst>
                                          <p:attrName>style.visibility</p:attrName>
                                        </p:attrNameLst>
                                      </p:cBhvr>
                                      <p:to>
                                        <p:strVal val="visible"/>
                                      </p:to>
                                    </p:set>
                                    <p:animScale>
                                      <p:cBhvr>
                                        <p:cTn id="78" dur="750" decel="50000" fill="hold">
                                          <p:stCondLst>
                                            <p:cond delay="0"/>
                                          </p:stCondLst>
                                        </p:cTn>
                                        <p:tgtEl>
                                          <p:spTgt spid="22"/>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79" dur="750" decel="50000" fill="hold">
                                          <p:stCondLst>
                                            <p:cond delay="0"/>
                                          </p:stCondLst>
                                        </p:cTn>
                                        <p:tgtEl>
                                          <p:spTgt spid="22"/>
                                        </p:tgtEl>
                                        <p:attrNameLst>
                                          <p:attrName>ppt_x</p:attrName>
                                          <p:attrName>ppt_y</p:attrName>
                                        </p:attrNameLst>
                                      </p:cBhvr>
                                    </p:animMotion>
                                    <p:animEffect transition="in" filter="fade">
                                      <p:cBhvr>
                                        <p:cTn id="80" dur="750"/>
                                        <p:tgtEl>
                                          <p:spTgt spid="22"/>
                                        </p:tgtEl>
                                      </p:cBhvr>
                                    </p:animEffect>
                                  </p:childTnLst>
                                </p:cTn>
                              </p:par>
                            </p:childTnLst>
                          </p:cTn>
                        </p:par>
                        <p:par>
                          <p:cTn id="81" fill="hold">
                            <p:stCondLst>
                              <p:cond delay="9750"/>
                            </p:stCondLst>
                            <p:childTnLst>
                              <p:par>
                                <p:cTn id="82" presetID="26" presetClass="emph" presetSubtype="0" fill="hold" nodeType="afterEffect">
                                  <p:stCondLst>
                                    <p:cond delay="0"/>
                                  </p:stCondLst>
                                  <p:childTnLst>
                                    <p:animEffect transition="out" filter="fade">
                                      <p:cBhvr>
                                        <p:cTn id="83" dur="500" tmFilter="0, 0; .2, .5; .8, .5; 1, 0"/>
                                        <p:tgtEl>
                                          <p:spTgt spid="22"/>
                                        </p:tgtEl>
                                      </p:cBhvr>
                                    </p:animEffect>
                                    <p:animScale>
                                      <p:cBhvr>
                                        <p:cTn id="84" dur="250" autoRev="1" fill="hold"/>
                                        <p:tgtEl>
                                          <p:spTgt spid="22"/>
                                        </p:tgtEl>
                                      </p:cBhvr>
                                      <p:by x="105000" y="105000"/>
                                    </p:animScale>
                                  </p:childTnLst>
                                </p:cTn>
                              </p:par>
                            </p:childTnLst>
                          </p:cTn>
                        </p:par>
                        <p:par>
                          <p:cTn id="85" fill="hold">
                            <p:stCondLst>
                              <p:cond delay="10250"/>
                            </p:stCondLst>
                            <p:childTnLst>
                              <p:par>
                                <p:cTn id="86" presetID="42" presetClass="entr" presetSubtype="0" fill="hold" grpId="0" nodeType="afterEffect">
                                  <p:stCondLst>
                                    <p:cond delay="0"/>
                                  </p:stCondLst>
                                  <p:childTnLst>
                                    <p:set>
                                      <p:cBhvr>
                                        <p:cTn id="87" dur="1" fill="hold">
                                          <p:stCondLst>
                                            <p:cond delay="0"/>
                                          </p:stCondLst>
                                        </p:cTn>
                                        <p:tgtEl>
                                          <p:spTgt spid="21"/>
                                        </p:tgtEl>
                                        <p:attrNameLst>
                                          <p:attrName>style.visibility</p:attrName>
                                        </p:attrNameLst>
                                      </p:cBhvr>
                                      <p:to>
                                        <p:strVal val="visible"/>
                                      </p:to>
                                    </p:set>
                                    <p:animEffect>
                                      <p:cBhvr>
                                        <p:cTn id="88" dur="750"/>
                                        <p:tgtEl>
                                          <p:spTgt spid="21"/>
                                        </p:tgtEl>
                                      </p:cBhvr>
                                    </p:animEffect>
                                    <p:anim calcmode="lin" valueType="num">
                                      <p:cBhvr>
                                        <p:cTn id="89" dur="750" fill="hold"/>
                                        <p:tgtEl>
                                          <p:spTgt spid="21"/>
                                        </p:tgtEl>
                                        <p:attrNameLst>
                                          <p:attrName>ppt_x</p:attrName>
                                        </p:attrNameLst>
                                      </p:cBhvr>
                                      <p:tavLst>
                                        <p:tav tm="0">
                                          <p:val>
                                            <p:strVal val="#ppt_x"/>
                                          </p:val>
                                        </p:tav>
                                        <p:tav tm="100000">
                                          <p:val>
                                            <p:strVal val="#ppt_x"/>
                                          </p:val>
                                        </p:tav>
                                      </p:tavLst>
                                    </p:anim>
                                    <p:anim calcmode="lin" valueType="num">
                                      <p:cBhvr>
                                        <p:cTn id="90" dur="750" fill="hold"/>
                                        <p:tgtEl>
                                          <p:spTgt spid="2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bldLvl="0" autoUpdateAnimBg="0"/>
      <p:bldP spid="6" grpId="0" bldLvl="0" autoUpdateAnimBg="0"/>
      <p:bldP spid="7" grpId="0" bldLvl="0" autoUpdateAnimBg="0"/>
      <p:bldP spid="8" grpId="0" bldLvl="0" autoUpdateAnimBg="0"/>
      <p:bldP spid="21" grpId="0" bldLvl="0" autoUpdateAnimBg="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67">
            <a:extLst>
              <a:ext uri="{FF2B5EF4-FFF2-40B4-BE49-F238E27FC236}">
                <a16:creationId xmlns:a16="http://schemas.microsoft.com/office/drawing/2014/main" id="{277EE438-C198-4921-974A-D1C1C7CA8712}"/>
              </a:ext>
            </a:extLst>
          </p:cNvPr>
          <p:cNvSpPr>
            <a:spLocks noChangeArrowheads="1"/>
          </p:cNvSpPr>
          <p:nvPr/>
        </p:nvSpPr>
        <p:spPr bwMode="auto">
          <a:xfrm>
            <a:off x="1293534" y="2144036"/>
            <a:ext cx="481169" cy="565253"/>
          </a:xfrm>
          <a:custGeom>
            <a:avLst/>
            <a:gdLst>
              <a:gd name="T0" fmla="*/ 434 w 453"/>
              <a:gd name="T1" fmla="*/ 186 h 533"/>
              <a:gd name="T2" fmla="*/ 434 w 453"/>
              <a:gd name="T3" fmla="*/ 186 h 533"/>
              <a:gd name="T4" fmla="*/ 44 w 453"/>
              <a:gd name="T5" fmla="*/ 160 h 533"/>
              <a:gd name="T6" fmla="*/ 0 w 453"/>
              <a:gd name="T7" fmla="*/ 178 h 533"/>
              <a:gd name="T8" fmla="*/ 88 w 453"/>
              <a:gd name="T9" fmla="*/ 532 h 533"/>
              <a:gd name="T10" fmla="*/ 141 w 453"/>
              <a:gd name="T11" fmla="*/ 532 h 533"/>
              <a:gd name="T12" fmla="*/ 97 w 453"/>
              <a:gd name="T13" fmla="*/ 355 h 533"/>
              <a:gd name="T14" fmla="*/ 443 w 453"/>
              <a:gd name="T15" fmla="*/ 195 h 533"/>
              <a:gd name="T16" fmla="*/ 434 w 453"/>
              <a:gd name="T17" fmla="*/ 186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3" h="533">
                <a:moveTo>
                  <a:pt x="434" y="186"/>
                </a:moveTo>
                <a:lnTo>
                  <a:pt x="434" y="186"/>
                </a:lnTo>
                <a:cubicBezTo>
                  <a:pt x="151" y="301"/>
                  <a:pt x="266" y="0"/>
                  <a:pt x="44" y="160"/>
                </a:cubicBezTo>
                <a:cubicBezTo>
                  <a:pt x="0" y="178"/>
                  <a:pt x="0" y="178"/>
                  <a:pt x="0" y="178"/>
                </a:cubicBezTo>
                <a:cubicBezTo>
                  <a:pt x="88" y="532"/>
                  <a:pt x="88" y="532"/>
                  <a:pt x="88" y="532"/>
                </a:cubicBezTo>
                <a:cubicBezTo>
                  <a:pt x="141" y="532"/>
                  <a:pt x="141" y="532"/>
                  <a:pt x="141" y="532"/>
                </a:cubicBezTo>
                <a:cubicBezTo>
                  <a:pt x="97" y="355"/>
                  <a:pt x="97" y="355"/>
                  <a:pt x="97" y="355"/>
                </a:cubicBezTo>
                <a:cubicBezTo>
                  <a:pt x="293" y="195"/>
                  <a:pt x="213" y="532"/>
                  <a:pt x="443" y="195"/>
                </a:cubicBezTo>
                <a:cubicBezTo>
                  <a:pt x="452" y="195"/>
                  <a:pt x="443" y="186"/>
                  <a:pt x="434" y="186"/>
                </a:cubicBezTo>
              </a:path>
            </a:pathLst>
          </a:custGeom>
          <a:solidFill>
            <a:schemeClr val="bg1"/>
          </a:solidFill>
          <a:ln>
            <a:noFill/>
          </a:ln>
          <a:effectLst/>
        </p:spPr>
        <p:txBody>
          <a:bodyPr wrap="none" anchor="ctr"/>
          <a:lstStyle/>
          <a:p>
            <a:pPr defTabSz="544211"/>
            <a:endParaRPr lang="en-US" sz="2150">
              <a:solidFill>
                <a:srgbClr val="E2E3E9"/>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 name="Freeform 82">
            <a:extLst>
              <a:ext uri="{FF2B5EF4-FFF2-40B4-BE49-F238E27FC236}">
                <a16:creationId xmlns:a16="http://schemas.microsoft.com/office/drawing/2014/main" id="{5E035088-2DC3-42C7-910C-8363DC9CD845}"/>
              </a:ext>
            </a:extLst>
          </p:cNvPr>
          <p:cNvSpPr>
            <a:spLocks noChangeArrowheads="1"/>
          </p:cNvSpPr>
          <p:nvPr/>
        </p:nvSpPr>
        <p:spPr bwMode="auto">
          <a:xfrm>
            <a:off x="1247142" y="4848784"/>
            <a:ext cx="527880" cy="471826"/>
          </a:xfrm>
          <a:custGeom>
            <a:avLst/>
            <a:gdLst>
              <a:gd name="T0" fmla="*/ 443 w 497"/>
              <a:gd name="T1" fmla="*/ 0 h 444"/>
              <a:gd name="T2" fmla="*/ 443 w 497"/>
              <a:gd name="T3" fmla="*/ 0 h 444"/>
              <a:gd name="T4" fmla="*/ 53 w 497"/>
              <a:gd name="T5" fmla="*/ 0 h 444"/>
              <a:gd name="T6" fmla="*/ 0 w 497"/>
              <a:gd name="T7" fmla="*/ 53 h 444"/>
              <a:gd name="T8" fmla="*/ 0 w 497"/>
              <a:gd name="T9" fmla="*/ 345 h 444"/>
              <a:gd name="T10" fmla="*/ 53 w 497"/>
              <a:gd name="T11" fmla="*/ 399 h 444"/>
              <a:gd name="T12" fmla="*/ 151 w 497"/>
              <a:gd name="T13" fmla="*/ 399 h 444"/>
              <a:gd name="T14" fmla="*/ 151 w 497"/>
              <a:gd name="T15" fmla="*/ 345 h 444"/>
              <a:gd name="T16" fmla="*/ 44 w 497"/>
              <a:gd name="T17" fmla="*/ 345 h 444"/>
              <a:gd name="T18" fmla="*/ 44 w 497"/>
              <a:gd name="T19" fmla="*/ 124 h 444"/>
              <a:gd name="T20" fmla="*/ 443 w 497"/>
              <a:gd name="T21" fmla="*/ 124 h 444"/>
              <a:gd name="T22" fmla="*/ 443 w 497"/>
              <a:gd name="T23" fmla="*/ 345 h 444"/>
              <a:gd name="T24" fmla="*/ 345 w 497"/>
              <a:gd name="T25" fmla="*/ 345 h 444"/>
              <a:gd name="T26" fmla="*/ 345 w 497"/>
              <a:gd name="T27" fmla="*/ 399 h 444"/>
              <a:gd name="T28" fmla="*/ 443 w 497"/>
              <a:gd name="T29" fmla="*/ 399 h 444"/>
              <a:gd name="T30" fmla="*/ 496 w 497"/>
              <a:gd name="T31" fmla="*/ 345 h 444"/>
              <a:gd name="T32" fmla="*/ 496 w 497"/>
              <a:gd name="T33" fmla="*/ 53 h 444"/>
              <a:gd name="T34" fmla="*/ 443 w 497"/>
              <a:gd name="T35" fmla="*/ 0 h 444"/>
              <a:gd name="T36" fmla="*/ 62 w 497"/>
              <a:gd name="T37" fmla="*/ 80 h 444"/>
              <a:gd name="T38" fmla="*/ 62 w 497"/>
              <a:gd name="T39" fmla="*/ 80 h 444"/>
              <a:gd name="T40" fmla="*/ 44 w 497"/>
              <a:gd name="T41" fmla="*/ 62 h 444"/>
              <a:gd name="T42" fmla="*/ 62 w 497"/>
              <a:gd name="T43" fmla="*/ 45 h 444"/>
              <a:gd name="T44" fmla="*/ 79 w 497"/>
              <a:gd name="T45" fmla="*/ 62 h 444"/>
              <a:gd name="T46" fmla="*/ 62 w 497"/>
              <a:gd name="T47" fmla="*/ 80 h 444"/>
              <a:gd name="T48" fmla="*/ 116 w 497"/>
              <a:gd name="T49" fmla="*/ 80 h 444"/>
              <a:gd name="T50" fmla="*/ 116 w 497"/>
              <a:gd name="T51" fmla="*/ 80 h 444"/>
              <a:gd name="T52" fmla="*/ 97 w 497"/>
              <a:gd name="T53" fmla="*/ 62 h 444"/>
              <a:gd name="T54" fmla="*/ 116 w 497"/>
              <a:gd name="T55" fmla="*/ 45 h 444"/>
              <a:gd name="T56" fmla="*/ 132 w 497"/>
              <a:gd name="T57" fmla="*/ 62 h 444"/>
              <a:gd name="T58" fmla="*/ 116 w 497"/>
              <a:gd name="T59" fmla="*/ 80 h 444"/>
              <a:gd name="T60" fmla="*/ 443 w 497"/>
              <a:gd name="T61" fmla="*/ 80 h 444"/>
              <a:gd name="T62" fmla="*/ 443 w 497"/>
              <a:gd name="T63" fmla="*/ 80 h 444"/>
              <a:gd name="T64" fmla="*/ 151 w 497"/>
              <a:gd name="T65" fmla="*/ 80 h 444"/>
              <a:gd name="T66" fmla="*/ 151 w 497"/>
              <a:gd name="T67" fmla="*/ 53 h 444"/>
              <a:gd name="T68" fmla="*/ 443 w 497"/>
              <a:gd name="T69" fmla="*/ 53 h 444"/>
              <a:gd name="T70" fmla="*/ 443 w 497"/>
              <a:gd name="T71" fmla="*/ 80 h 444"/>
              <a:gd name="T72" fmla="*/ 248 w 497"/>
              <a:gd name="T73" fmla="*/ 177 h 444"/>
              <a:gd name="T74" fmla="*/ 248 w 497"/>
              <a:gd name="T75" fmla="*/ 177 h 444"/>
              <a:gd name="T76" fmla="*/ 124 w 497"/>
              <a:gd name="T77" fmla="*/ 301 h 444"/>
              <a:gd name="T78" fmla="*/ 204 w 497"/>
              <a:gd name="T79" fmla="*/ 301 h 444"/>
              <a:gd name="T80" fmla="*/ 204 w 497"/>
              <a:gd name="T81" fmla="*/ 443 h 444"/>
              <a:gd name="T82" fmla="*/ 292 w 497"/>
              <a:gd name="T83" fmla="*/ 443 h 444"/>
              <a:gd name="T84" fmla="*/ 292 w 497"/>
              <a:gd name="T85" fmla="*/ 301 h 444"/>
              <a:gd name="T86" fmla="*/ 363 w 497"/>
              <a:gd name="T87" fmla="*/ 301 h 444"/>
              <a:gd name="T88" fmla="*/ 248 w 497"/>
              <a:gd name="T89" fmla="*/ 177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97" h="444">
                <a:moveTo>
                  <a:pt x="443" y="0"/>
                </a:moveTo>
                <a:lnTo>
                  <a:pt x="443" y="0"/>
                </a:lnTo>
                <a:cubicBezTo>
                  <a:pt x="53" y="0"/>
                  <a:pt x="53" y="0"/>
                  <a:pt x="53" y="0"/>
                </a:cubicBezTo>
                <a:cubicBezTo>
                  <a:pt x="17" y="0"/>
                  <a:pt x="0" y="26"/>
                  <a:pt x="0" y="53"/>
                </a:cubicBezTo>
                <a:cubicBezTo>
                  <a:pt x="0" y="345"/>
                  <a:pt x="0" y="345"/>
                  <a:pt x="0" y="345"/>
                </a:cubicBezTo>
                <a:cubicBezTo>
                  <a:pt x="0" y="373"/>
                  <a:pt x="17" y="399"/>
                  <a:pt x="53" y="399"/>
                </a:cubicBezTo>
                <a:cubicBezTo>
                  <a:pt x="151" y="399"/>
                  <a:pt x="151" y="399"/>
                  <a:pt x="151" y="399"/>
                </a:cubicBezTo>
                <a:cubicBezTo>
                  <a:pt x="151" y="345"/>
                  <a:pt x="151" y="345"/>
                  <a:pt x="151" y="345"/>
                </a:cubicBezTo>
                <a:cubicBezTo>
                  <a:pt x="44" y="345"/>
                  <a:pt x="44" y="345"/>
                  <a:pt x="44" y="345"/>
                </a:cubicBezTo>
                <a:cubicBezTo>
                  <a:pt x="44" y="124"/>
                  <a:pt x="44" y="124"/>
                  <a:pt x="44" y="124"/>
                </a:cubicBezTo>
                <a:cubicBezTo>
                  <a:pt x="443" y="124"/>
                  <a:pt x="443" y="124"/>
                  <a:pt x="443" y="124"/>
                </a:cubicBezTo>
                <a:cubicBezTo>
                  <a:pt x="443" y="345"/>
                  <a:pt x="443" y="345"/>
                  <a:pt x="443" y="345"/>
                </a:cubicBezTo>
                <a:cubicBezTo>
                  <a:pt x="345" y="345"/>
                  <a:pt x="345" y="345"/>
                  <a:pt x="345" y="345"/>
                </a:cubicBezTo>
                <a:cubicBezTo>
                  <a:pt x="345" y="399"/>
                  <a:pt x="345" y="399"/>
                  <a:pt x="345" y="399"/>
                </a:cubicBezTo>
                <a:cubicBezTo>
                  <a:pt x="443" y="399"/>
                  <a:pt x="443" y="399"/>
                  <a:pt x="443" y="399"/>
                </a:cubicBezTo>
                <a:cubicBezTo>
                  <a:pt x="470" y="399"/>
                  <a:pt x="496" y="373"/>
                  <a:pt x="496" y="345"/>
                </a:cubicBezTo>
                <a:cubicBezTo>
                  <a:pt x="496" y="53"/>
                  <a:pt x="496" y="53"/>
                  <a:pt x="496" y="53"/>
                </a:cubicBezTo>
                <a:cubicBezTo>
                  <a:pt x="496" y="26"/>
                  <a:pt x="470" y="0"/>
                  <a:pt x="443" y="0"/>
                </a:cubicBezTo>
                <a:close/>
                <a:moveTo>
                  <a:pt x="62" y="80"/>
                </a:moveTo>
                <a:lnTo>
                  <a:pt x="62" y="80"/>
                </a:lnTo>
                <a:cubicBezTo>
                  <a:pt x="53" y="80"/>
                  <a:pt x="44" y="71"/>
                  <a:pt x="44" y="62"/>
                </a:cubicBezTo>
                <a:cubicBezTo>
                  <a:pt x="44" y="53"/>
                  <a:pt x="53" y="45"/>
                  <a:pt x="62" y="45"/>
                </a:cubicBezTo>
                <a:cubicBezTo>
                  <a:pt x="71" y="45"/>
                  <a:pt x="79" y="53"/>
                  <a:pt x="79" y="62"/>
                </a:cubicBezTo>
                <a:cubicBezTo>
                  <a:pt x="79" y="71"/>
                  <a:pt x="71" y="80"/>
                  <a:pt x="62" y="80"/>
                </a:cubicBezTo>
                <a:close/>
                <a:moveTo>
                  <a:pt x="116" y="80"/>
                </a:moveTo>
                <a:lnTo>
                  <a:pt x="116" y="80"/>
                </a:lnTo>
                <a:cubicBezTo>
                  <a:pt x="107" y="80"/>
                  <a:pt x="97" y="71"/>
                  <a:pt x="97" y="62"/>
                </a:cubicBezTo>
                <a:cubicBezTo>
                  <a:pt x="97" y="53"/>
                  <a:pt x="107" y="45"/>
                  <a:pt x="116" y="45"/>
                </a:cubicBezTo>
                <a:cubicBezTo>
                  <a:pt x="124" y="45"/>
                  <a:pt x="132" y="53"/>
                  <a:pt x="132" y="62"/>
                </a:cubicBezTo>
                <a:cubicBezTo>
                  <a:pt x="132" y="71"/>
                  <a:pt x="124" y="80"/>
                  <a:pt x="116" y="80"/>
                </a:cubicBezTo>
                <a:close/>
                <a:moveTo>
                  <a:pt x="443" y="80"/>
                </a:moveTo>
                <a:lnTo>
                  <a:pt x="443" y="80"/>
                </a:lnTo>
                <a:cubicBezTo>
                  <a:pt x="151" y="80"/>
                  <a:pt x="151" y="80"/>
                  <a:pt x="151" y="80"/>
                </a:cubicBezTo>
                <a:cubicBezTo>
                  <a:pt x="151" y="53"/>
                  <a:pt x="151" y="53"/>
                  <a:pt x="151" y="53"/>
                </a:cubicBezTo>
                <a:cubicBezTo>
                  <a:pt x="443" y="53"/>
                  <a:pt x="443" y="53"/>
                  <a:pt x="443" y="53"/>
                </a:cubicBezTo>
                <a:lnTo>
                  <a:pt x="443" y="80"/>
                </a:lnTo>
                <a:close/>
                <a:moveTo>
                  <a:pt x="248" y="177"/>
                </a:moveTo>
                <a:lnTo>
                  <a:pt x="248" y="177"/>
                </a:lnTo>
                <a:cubicBezTo>
                  <a:pt x="124" y="301"/>
                  <a:pt x="124" y="301"/>
                  <a:pt x="124" y="301"/>
                </a:cubicBezTo>
                <a:cubicBezTo>
                  <a:pt x="204" y="301"/>
                  <a:pt x="204" y="301"/>
                  <a:pt x="204" y="301"/>
                </a:cubicBezTo>
                <a:cubicBezTo>
                  <a:pt x="204" y="443"/>
                  <a:pt x="204" y="443"/>
                  <a:pt x="204" y="443"/>
                </a:cubicBezTo>
                <a:cubicBezTo>
                  <a:pt x="292" y="443"/>
                  <a:pt x="292" y="443"/>
                  <a:pt x="292" y="443"/>
                </a:cubicBezTo>
                <a:cubicBezTo>
                  <a:pt x="292" y="301"/>
                  <a:pt x="292" y="301"/>
                  <a:pt x="292" y="301"/>
                </a:cubicBezTo>
                <a:cubicBezTo>
                  <a:pt x="363" y="301"/>
                  <a:pt x="363" y="301"/>
                  <a:pt x="363" y="301"/>
                </a:cubicBezTo>
                <a:lnTo>
                  <a:pt x="248" y="177"/>
                </a:lnTo>
                <a:close/>
              </a:path>
            </a:pathLst>
          </a:custGeom>
          <a:solidFill>
            <a:schemeClr val="bg1"/>
          </a:solidFill>
          <a:ln>
            <a:noFill/>
          </a:ln>
          <a:effectLst/>
        </p:spPr>
        <p:txBody>
          <a:bodyPr wrap="none" anchor="ctr"/>
          <a:lstStyle/>
          <a:p>
            <a:pPr defTabSz="544211"/>
            <a:endParaRPr lang="en-US" sz="2150">
              <a:solidFill>
                <a:srgbClr val="E2E3E9"/>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 name="Freeform 102">
            <a:extLst>
              <a:ext uri="{FF2B5EF4-FFF2-40B4-BE49-F238E27FC236}">
                <a16:creationId xmlns:a16="http://schemas.microsoft.com/office/drawing/2014/main" id="{AF27EFE6-A8E5-4E6D-9E22-964B79EBD844}"/>
              </a:ext>
            </a:extLst>
          </p:cNvPr>
          <p:cNvSpPr>
            <a:spLocks noChangeArrowheads="1"/>
          </p:cNvSpPr>
          <p:nvPr/>
        </p:nvSpPr>
        <p:spPr bwMode="auto">
          <a:xfrm>
            <a:off x="1241692" y="3538870"/>
            <a:ext cx="527884" cy="471823"/>
          </a:xfrm>
          <a:custGeom>
            <a:avLst/>
            <a:gdLst>
              <a:gd name="T0" fmla="*/ 80 w 498"/>
              <a:gd name="T1" fmla="*/ 151 h 445"/>
              <a:gd name="T2" fmla="*/ 80 w 498"/>
              <a:gd name="T3" fmla="*/ 151 h 445"/>
              <a:gd name="T4" fmla="*/ 142 w 498"/>
              <a:gd name="T5" fmla="*/ 169 h 445"/>
              <a:gd name="T6" fmla="*/ 151 w 498"/>
              <a:gd name="T7" fmla="*/ 169 h 445"/>
              <a:gd name="T8" fmla="*/ 195 w 498"/>
              <a:gd name="T9" fmla="*/ 134 h 445"/>
              <a:gd name="T10" fmla="*/ 195 w 498"/>
              <a:gd name="T11" fmla="*/ 125 h 445"/>
              <a:gd name="T12" fmla="*/ 178 w 498"/>
              <a:gd name="T13" fmla="*/ 107 h 445"/>
              <a:gd name="T14" fmla="*/ 275 w 498"/>
              <a:gd name="T15" fmla="*/ 10 h 445"/>
              <a:gd name="T16" fmla="*/ 195 w 498"/>
              <a:gd name="T17" fmla="*/ 0 h 445"/>
              <a:gd name="T18" fmla="*/ 107 w 498"/>
              <a:gd name="T19" fmla="*/ 54 h 445"/>
              <a:gd name="T20" fmla="*/ 72 w 498"/>
              <a:gd name="T21" fmla="*/ 81 h 445"/>
              <a:gd name="T22" fmla="*/ 53 w 498"/>
              <a:gd name="T23" fmla="*/ 116 h 445"/>
              <a:gd name="T24" fmla="*/ 18 w 498"/>
              <a:gd name="T25" fmla="*/ 125 h 445"/>
              <a:gd name="T26" fmla="*/ 0 w 498"/>
              <a:gd name="T27" fmla="*/ 143 h 445"/>
              <a:gd name="T28" fmla="*/ 0 w 498"/>
              <a:gd name="T29" fmla="*/ 151 h 445"/>
              <a:gd name="T30" fmla="*/ 36 w 498"/>
              <a:gd name="T31" fmla="*/ 187 h 445"/>
              <a:gd name="T32" fmla="*/ 53 w 498"/>
              <a:gd name="T33" fmla="*/ 196 h 445"/>
              <a:gd name="T34" fmla="*/ 72 w 498"/>
              <a:gd name="T35" fmla="*/ 178 h 445"/>
              <a:gd name="T36" fmla="*/ 80 w 498"/>
              <a:gd name="T37" fmla="*/ 151 h 445"/>
              <a:gd name="T38" fmla="*/ 222 w 498"/>
              <a:gd name="T39" fmla="*/ 160 h 445"/>
              <a:gd name="T40" fmla="*/ 222 w 498"/>
              <a:gd name="T41" fmla="*/ 160 h 445"/>
              <a:gd name="T42" fmla="*/ 213 w 498"/>
              <a:gd name="T43" fmla="*/ 160 h 445"/>
              <a:gd name="T44" fmla="*/ 178 w 498"/>
              <a:gd name="T45" fmla="*/ 187 h 445"/>
              <a:gd name="T46" fmla="*/ 169 w 498"/>
              <a:gd name="T47" fmla="*/ 204 h 445"/>
              <a:gd name="T48" fmla="*/ 381 w 498"/>
              <a:gd name="T49" fmla="*/ 435 h 445"/>
              <a:gd name="T50" fmla="*/ 399 w 498"/>
              <a:gd name="T51" fmla="*/ 435 h 445"/>
              <a:gd name="T52" fmla="*/ 426 w 498"/>
              <a:gd name="T53" fmla="*/ 417 h 445"/>
              <a:gd name="T54" fmla="*/ 426 w 498"/>
              <a:gd name="T55" fmla="*/ 400 h 445"/>
              <a:gd name="T56" fmla="*/ 222 w 498"/>
              <a:gd name="T57" fmla="*/ 160 h 445"/>
              <a:gd name="T58" fmla="*/ 497 w 498"/>
              <a:gd name="T59" fmla="*/ 63 h 445"/>
              <a:gd name="T60" fmla="*/ 497 w 498"/>
              <a:gd name="T61" fmla="*/ 63 h 445"/>
              <a:gd name="T62" fmla="*/ 479 w 498"/>
              <a:gd name="T63" fmla="*/ 54 h 445"/>
              <a:gd name="T64" fmla="*/ 461 w 498"/>
              <a:gd name="T65" fmla="*/ 89 h 445"/>
              <a:gd name="T66" fmla="*/ 408 w 498"/>
              <a:gd name="T67" fmla="*/ 107 h 445"/>
              <a:gd name="T68" fmla="*/ 399 w 498"/>
              <a:gd name="T69" fmla="*/ 63 h 445"/>
              <a:gd name="T70" fmla="*/ 417 w 498"/>
              <a:gd name="T71" fmla="*/ 19 h 445"/>
              <a:gd name="T72" fmla="*/ 408 w 498"/>
              <a:gd name="T73" fmla="*/ 10 h 445"/>
              <a:gd name="T74" fmla="*/ 337 w 498"/>
              <a:gd name="T75" fmla="*/ 72 h 445"/>
              <a:gd name="T76" fmla="*/ 319 w 498"/>
              <a:gd name="T77" fmla="*/ 151 h 445"/>
              <a:gd name="T78" fmla="*/ 284 w 498"/>
              <a:gd name="T79" fmla="*/ 187 h 445"/>
              <a:gd name="T80" fmla="*/ 319 w 498"/>
              <a:gd name="T81" fmla="*/ 231 h 445"/>
              <a:gd name="T82" fmla="*/ 364 w 498"/>
              <a:gd name="T83" fmla="*/ 187 h 445"/>
              <a:gd name="T84" fmla="*/ 408 w 498"/>
              <a:gd name="T85" fmla="*/ 178 h 445"/>
              <a:gd name="T86" fmla="*/ 488 w 498"/>
              <a:gd name="T87" fmla="*/ 143 h 445"/>
              <a:gd name="T88" fmla="*/ 497 w 498"/>
              <a:gd name="T89" fmla="*/ 63 h 445"/>
              <a:gd name="T90" fmla="*/ 72 w 498"/>
              <a:gd name="T91" fmla="*/ 400 h 445"/>
              <a:gd name="T92" fmla="*/ 72 w 498"/>
              <a:gd name="T93" fmla="*/ 400 h 445"/>
              <a:gd name="T94" fmla="*/ 72 w 498"/>
              <a:gd name="T95" fmla="*/ 417 h 445"/>
              <a:gd name="T96" fmla="*/ 89 w 498"/>
              <a:gd name="T97" fmla="*/ 444 h 445"/>
              <a:gd name="T98" fmla="*/ 107 w 498"/>
              <a:gd name="T99" fmla="*/ 435 h 445"/>
              <a:gd name="T100" fmla="*/ 231 w 498"/>
              <a:gd name="T101" fmla="*/ 320 h 445"/>
              <a:gd name="T102" fmla="*/ 195 w 498"/>
              <a:gd name="T103" fmla="*/ 275 h 445"/>
              <a:gd name="T104" fmla="*/ 72 w 498"/>
              <a:gd name="T105" fmla="*/ 40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98" h="445">
                <a:moveTo>
                  <a:pt x="80" y="151"/>
                </a:moveTo>
                <a:lnTo>
                  <a:pt x="80" y="151"/>
                </a:lnTo>
                <a:cubicBezTo>
                  <a:pt x="97" y="134"/>
                  <a:pt x="116" y="143"/>
                  <a:pt x="142" y="169"/>
                </a:cubicBezTo>
                <a:cubicBezTo>
                  <a:pt x="151" y="178"/>
                  <a:pt x="151" y="169"/>
                  <a:pt x="151" y="169"/>
                </a:cubicBezTo>
                <a:cubicBezTo>
                  <a:pt x="160" y="169"/>
                  <a:pt x="186" y="134"/>
                  <a:pt x="195" y="134"/>
                </a:cubicBezTo>
                <a:cubicBezTo>
                  <a:pt x="195" y="134"/>
                  <a:pt x="195" y="134"/>
                  <a:pt x="195" y="125"/>
                </a:cubicBezTo>
                <a:cubicBezTo>
                  <a:pt x="186" y="125"/>
                  <a:pt x="178" y="116"/>
                  <a:pt x="178" y="107"/>
                </a:cubicBezTo>
                <a:cubicBezTo>
                  <a:pt x="133" y="45"/>
                  <a:pt x="301" y="10"/>
                  <a:pt x="275" y="10"/>
                </a:cubicBezTo>
                <a:cubicBezTo>
                  <a:pt x="257" y="0"/>
                  <a:pt x="204" y="0"/>
                  <a:pt x="195" y="0"/>
                </a:cubicBezTo>
                <a:cubicBezTo>
                  <a:pt x="169" y="10"/>
                  <a:pt x="125" y="36"/>
                  <a:pt x="107" y="54"/>
                </a:cubicBezTo>
                <a:cubicBezTo>
                  <a:pt x="80" y="72"/>
                  <a:pt x="72" y="81"/>
                  <a:pt x="72" y="81"/>
                </a:cubicBezTo>
                <a:cubicBezTo>
                  <a:pt x="62" y="89"/>
                  <a:pt x="72" y="107"/>
                  <a:pt x="53" y="116"/>
                </a:cubicBezTo>
                <a:cubicBezTo>
                  <a:pt x="36" y="125"/>
                  <a:pt x="27" y="116"/>
                  <a:pt x="18" y="125"/>
                </a:cubicBezTo>
                <a:cubicBezTo>
                  <a:pt x="18" y="134"/>
                  <a:pt x="9" y="134"/>
                  <a:pt x="0" y="143"/>
                </a:cubicBezTo>
                <a:lnTo>
                  <a:pt x="0" y="151"/>
                </a:lnTo>
                <a:lnTo>
                  <a:pt x="36" y="187"/>
                </a:lnTo>
                <a:cubicBezTo>
                  <a:pt x="36" y="196"/>
                  <a:pt x="44" y="196"/>
                  <a:pt x="53" y="196"/>
                </a:cubicBezTo>
                <a:cubicBezTo>
                  <a:pt x="53" y="187"/>
                  <a:pt x="62" y="178"/>
                  <a:pt x="72" y="178"/>
                </a:cubicBezTo>
                <a:cubicBezTo>
                  <a:pt x="72" y="178"/>
                  <a:pt x="72" y="151"/>
                  <a:pt x="80" y="151"/>
                </a:cubicBezTo>
                <a:close/>
                <a:moveTo>
                  <a:pt x="222" y="160"/>
                </a:moveTo>
                <a:lnTo>
                  <a:pt x="222" y="160"/>
                </a:lnTo>
                <a:cubicBezTo>
                  <a:pt x="213" y="160"/>
                  <a:pt x="213" y="160"/>
                  <a:pt x="213" y="160"/>
                </a:cubicBezTo>
                <a:cubicBezTo>
                  <a:pt x="178" y="187"/>
                  <a:pt x="178" y="187"/>
                  <a:pt x="178" y="187"/>
                </a:cubicBezTo>
                <a:cubicBezTo>
                  <a:pt x="169" y="196"/>
                  <a:pt x="169" y="196"/>
                  <a:pt x="169" y="204"/>
                </a:cubicBezTo>
                <a:cubicBezTo>
                  <a:pt x="381" y="435"/>
                  <a:pt x="381" y="435"/>
                  <a:pt x="381" y="435"/>
                </a:cubicBezTo>
                <a:cubicBezTo>
                  <a:pt x="381" y="444"/>
                  <a:pt x="391" y="444"/>
                  <a:pt x="399" y="435"/>
                </a:cubicBezTo>
                <a:cubicBezTo>
                  <a:pt x="426" y="417"/>
                  <a:pt x="426" y="417"/>
                  <a:pt x="426" y="417"/>
                </a:cubicBezTo>
                <a:cubicBezTo>
                  <a:pt x="426" y="408"/>
                  <a:pt x="426" y="400"/>
                  <a:pt x="426" y="400"/>
                </a:cubicBezTo>
                <a:lnTo>
                  <a:pt x="222" y="160"/>
                </a:lnTo>
                <a:close/>
                <a:moveTo>
                  <a:pt x="497" y="63"/>
                </a:moveTo>
                <a:lnTo>
                  <a:pt x="497" y="63"/>
                </a:lnTo>
                <a:cubicBezTo>
                  <a:pt x="488" y="45"/>
                  <a:pt x="488" y="54"/>
                  <a:pt x="479" y="54"/>
                </a:cubicBezTo>
                <a:cubicBezTo>
                  <a:pt x="479" y="63"/>
                  <a:pt x="461" y="81"/>
                  <a:pt x="461" y="89"/>
                </a:cubicBezTo>
                <a:cubicBezTo>
                  <a:pt x="452" y="107"/>
                  <a:pt x="435" y="125"/>
                  <a:pt x="408" y="107"/>
                </a:cubicBezTo>
                <a:cubicBezTo>
                  <a:pt x="381" y="81"/>
                  <a:pt x="391" y="72"/>
                  <a:pt x="399" y="63"/>
                </a:cubicBezTo>
                <a:cubicBezTo>
                  <a:pt x="399" y="54"/>
                  <a:pt x="417" y="28"/>
                  <a:pt x="417" y="19"/>
                </a:cubicBezTo>
                <a:cubicBezTo>
                  <a:pt x="426" y="19"/>
                  <a:pt x="417" y="10"/>
                  <a:pt x="408" y="10"/>
                </a:cubicBezTo>
                <a:cubicBezTo>
                  <a:pt x="399" y="19"/>
                  <a:pt x="346" y="36"/>
                  <a:pt x="337" y="72"/>
                </a:cubicBezTo>
                <a:cubicBezTo>
                  <a:pt x="328" y="98"/>
                  <a:pt x="346" y="125"/>
                  <a:pt x="319" y="151"/>
                </a:cubicBezTo>
                <a:cubicBezTo>
                  <a:pt x="284" y="187"/>
                  <a:pt x="284" y="187"/>
                  <a:pt x="284" y="187"/>
                </a:cubicBezTo>
                <a:cubicBezTo>
                  <a:pt x="319" y="231"/>
                  <a:pt x="319" y="231"/>
                  <a:pt x="319" y="231"/>
                </a:cubicBezTo>
                <a:cubicBezTo>
                  <a:pt x="364" y="187"/>
                  <a:pt x="364" y="187"/>
                  <a:pt x="364" y="187"/>
                </a:cubicBezTo>
                <a:cubicBezTo>
                  <a:pt x="372" y="178"/>
                  <a:pt x="391" y="169"/>
                  <a:pt x="408" y="178"/>
                </a:cubicBezTo>
                <a:cubicBezTo>
                  <a:pt x="452" y="187"/>
                  <a:pt x="470" y="169"/>
                  <a:pt x="488" y="143"/>
                </a:cubicBezTo>
                <a:cubicBezTo>
                  <a:pt x="497" y="116"/>
                  <a:pt x="497" y="72"/>
                  <a:pt x="497" y="63"/>
                </a:cubicBezTo>
                <a:close/>
                <a:moveTo>
                  <a:pt x="72" y="400"/>
                </a:moveTo>
                <a:lnTo>
                  <a:pt x="72" y="400"/>
                </a:lnTo>
                <a:cubicBezTo>
                  <a:pt x="62" y="408"/>
                  <a:pt x="62" y="417"/>
                  <a:pt x="72" y="417"/>
                </a:cubicBezTo>
                <a:cubicBezTo>
                  <a:pt x="89" y="444"/>
                  <a:pt x="89" y="444"/>
                  <a:pt x="89" y="444"/>
                </a:cubicBezTo>
                <a:cubicBezTo>
                  <a:pt x="97" y="444"/>
                  <a:pt x="107" y="444"/>
                  <a:pt x="107" y="435"/>
                </a:cubicBezTo>
                <a:cubicBezTo>
                  <a:pt x="231" y="320"/>
                  <a:pt x="231" y="320"/>
                  <a:pt x="231" y="320"/>
                </a:cubicBezTo>
                <a:cubicBezTo>
                  <a:pt x="195" y="275"/>
                  <a:pt x="195" y="275"/>
                  <a:pt x="195" y="275"/>
                </a:cubicBezTo>
                <a:lnTo>
                  <a:pt x="72" y="400"/>
                </a:lnTo>
                <a:close/>
              </a:path>
            </a:pathLst>
          </a:custGeom>
          <a:solidFill>
            <a:schemeClr val="bg1"/>
          </a:solidFill>
          <a:ln>
            <a:noFill/>
          </a:ln>
          <a:effectLst/>
        </p:spPr>
        <p:txBody>
          <a:bodyPr wrap="none" anchor="ctr"/>
          <a:lstStyle/>
          <a:p>
            <a:pPr defTabSz="544211"/>
            <a:endParaRPr lang="en-US" sz="2150">
              <a:solidFill>
                <a:srgbClr val="E2E3E9"/>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矩形 8">
            <a:extLst>
              <a:ext uri="{FF2B5EF4-FFF2-40B4-BE49-F238E27FC236}">
                <a16:creationId xmlns:a16="http://schemas.microsoft.com/office/drawing/2014/main" id="{442A864C-478F-AFDC-3605-C8083CFE6C78}"/>
              </a:ext>
            </a:extLst>
          </p:cNvPr>
          <p:cNvSpPr/>
          <p:nvPr/>
        </p:nvSpPr>
        <p:spPr>
          <a:xfrm>
            <a:off x="5002823" y="96715"/>
            <a:ext cx="2215662" cy="24617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19" name="PA_文本框 552">
            <a:extLst>
              <a:ext uri="{FF2B5EF4-FFF2-40B4-BE49-F238E27FC236}">
                <a16:creationId xmlns:a16="http://schemas.microsoft.com/office/drawing/2014/main" id="{88924456-7927-3EA5-6A44-0FF53802E8F4}"/>
              </a:ext>
            </a:extLst>
          </p:cNvPr>
          <p:cNvSpPr txBox="1">
            <a:spLocks noChangeArrowheads="1"/>
          </p:cNvSpPr>
          <p:nvPr>
            <p:custDataLst>
              <p:tags r:id="rId1"/>
            </p:custDataLst>
          </p:nvPr>
        </p:nvSpPr>
        <p:spPr bwMode="auto">
          <a:xfrm>
            <a:off x="884021" y="1021361"/>
            <a:ext cx="4873931" cy="461665"/>
          </a:xfrm>
          <a:prstGeom prst="rect">
            <a:avLst/>
          </a:prstGeom>
          <a:noFill/>
          <a:ln>
            <a:noFill/>
          </a:ln>
          <a:effectLst/>
          <a:extLst>
            <a:ext uri="{909E8E84-426E-40DD-AFC4-6F175D3DCCD1}">
              <a14:hiddenFill xmlns:a14="http://schemas.microsoft.com/office/drawing/2010/main">
                <a:solidFill>
                  <a:schemeClr val="bg2"/>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l">
              <a:spcBef>
                <a:spcPct val="50000"/>
              </a:spcBef>
            </a:pPr>
            <a:r>
              <a:rPr lang="zh-CN" altLang="en-US" sz="2400" b="1" dirty="0">
                <a:solidFill>
                  <a:schemeClr val="bg1">
                    <a:lumMod val="10000"/>
                  </a:schemeClr>
                </a:solidFill>
                <a:latin typeface="388-CAI978" pitchFamily="82" charset="0"/>
                <a:ea typeface="DFPYeaSong-B5" pitchFamily="18" charset="-120"/>
              </a:rPr>
              <a:t>数据库设计</a:t>
            </a:r>
            <a:endParaRPr lang="en-US" altLang="zh-CN" sz="2400" b="1" dirty="0">
              <a:solidFill>
                <a:schemeClr val="bg1">
                  <a:lumMod val="10000"/>
                </a:schemeClr>
              </a:solidFill>
              <a:latin typeface="388-CAI978" pitchFamily="82" charset="0"/>
              <a:ea typeface="DFPYeaSong-B5" pitchFamily="18" charset="-120"/>
            </a:endParaRPr>
          </a:p>
        </p:txBody>
      </p:sp>
      <p:pic>
        <p:nvPicPr>
          <p:cNvPr id="2" name="图片 1">
            <a:extLst>
              <a:ext uri="{FF2B5EF4-FFF2-40B4-BE49-F238E27FC236}">
                <a16:creationId xmlns:a16="http://schemas.microsoft.com/office/drawing/2014/main" id="{AB46A201-2993-0DA4-49C3-68B3D30205FB}"/>
              </a:ext>
            </a:extLst>
          </p:cNvPr>
          <p:cNvPicPr>
            <a:picLocks noChangeAspect="1"/>
          </p:cNvPicPr>
          <p:nvPr/>
        </p:nvPicPr>
        <p:blipFill>
          <a:blip r:embed="rId4"/>
          <a:stretch>
            <a:fillRect/>
          </a:stretch>
        </p:blipFill>
        <p:spPr>
          <a:xfrm>
            <a:off x="2307847" y="1723775"/>
            <a:ext cx="8172585" cy="4573835"/>
          </a:xfrm>
          <a:prstGeom prst="rect">
            <a:avLst/>
          </a:prstGeom>
          <a:noFill/>
          <a:ln>
            <a:noFill/>
          </a:ln>
        </p:spPr>
      </p:pic>
    </p:spTree>
    <p:extLst>
      <p:ext uri="{BB962C8B-B14F-4D97-AF65-F5344CB8AC3E}">
        <p14:creationId xmlns:p14="http://schemas.microsoft.com/office/powerpoint/2010/main" val="1534785222"/>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0-#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0-#ppt_w/2"/>
                                          </p:val>
                                        </p:tav>
                                        <p:tav tm="100000">
                                          <p:val>
                                            <p:strVal val="#ppt_x"/>
                                          </p:val>
                                        </p:tav>
                                      </p:tavLst>
                                    </p:anim>
                                    <p:anim calcmode="lin" valueType="num">
                                      <p:cBhvr additive="base">
                                        <p:cTn id="12" dur="500" fill="hold"/>
                                        <p:tgtEl>
                                          <p:spTgt spid="7"/>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500" fill="hold"/>
                                        <p:tgtEl>
                                          <p:spTgt spid="8"/>
                                        </p:tgtEl>
                                        <p:attrNameLst>
                                          <p:attrName>ppt_x</p:attrName>
                                        </p:attrNameLst>
                                      </p:cBhvr>
                                      <p:tavLst>
                                        <p:tav tm="0">
                                          <p:val>
                                            <p:strVal val="0-#ppt_w/2"/>
                                          </p:val>
                                        </p:tav>
                                        <p:tav tm="100000">
                                          <p:val>
                                            <p:strVal val="#ppt_x"/>
                                          </p:val>
                                        </p:tav>
                                      </p:tavLst>
                                    </p:anim>
                                    <p:anim calcmode="lin" valueType="num">
                                      <p:cBhvr additive="base">
                                        <p:cTn id="16" dur="500" fill="hold"/>
                                        <p:tgtEl>
                                          <p:spTgt spid="8"/>
                                        </p:tgtEl>
                                        <p:attrNameLst>
                                          <p:attrName>ppt_y</p:attrName>
                                        </p:attrNameLst>
                                      </p:cBhvr>
                                      <p:tavLst>
                                        <p:tav tm="0">
                                          <p:val>
                                            <p:strVal val="#ppt_y"/>
                                          </p:val>
                                        </p:tav>
                                        <p:tav tm="100000">
                                          <p:val>
                                            <p:strVal val="#ppt_y"/>
                                          </p:val>
                                        </p:tav>
                                      </p:tavLst>
                                    </p:anim>
                                  </p:childTnLst>
                                </p:cTn>
                              </p:par>
                              <p:par>
                                <p:cTn id="17" presetID="41" presetClass="entr" presetSubtype="0" fill="hold" nodeType="withEffect">
                                  <p:stCondLst>
                                    <p:cond delay="0"/>
                                  </p:stCondLst>
                                  <p:iterate type="lt">
                                    <p:tmPct val="10000"/>
                                  </p:iterate>
                                  <p:childTnLst>
                                    <p:set>
                                      <p:cBhvr>
                                        <p:cTn id="18" dur="1" fill="hold">
                                          <p:stCondLst>
                                            <p:cond delay="0"/>
                                          </p:stCondLst>
                                        </p:cTn>
                                        <p:tgtEl>
                                          <p:spTgt spid="19"/>
                                        </p:tgtEl>
                                        <p:attrNameLst>
                                          <p:attrName>style.visibility</p:attrName>
                                        </p:attrNameLst>
                                      </p:cBhvr>
                                      <p:to>
                                        <p:strVal val="visible"/>
                                      </p:to>
                                    </p:set>
                                    <p:anim calcmode="lin" valueType="num">
                                      <p:cBhvr>
                                        <p:cTn id="19" dur="1000" fill="hold"/>
                                        <p:tgtEl>
                                          <p:spTgt spid="19"/>
                                        </p:tgtEl>
                                        <p:attrNameLst>
                                          <p:attrName>ppt_x</p:attrName>
                                        </p:attrNameLst>
                                      </p:cBhvr>
                                      <p:tavLst>
                                        <p:tav tm="0">
                                          <p:val>
                                            <p:strVal val="#ppt_x"/>
                                          </p:val>
                                        </p:tav>
                                        <p:tav tm="50000">
                                          <p:val>
                                            <p:strVal val="#ppt_x+.1"/>
                                          </p:val>
                                        </p:tav>
                                        <p:tav tm="100000">
                                          <p:val>
                                            <p:strVal val="#ppt_x"/>
                                          </p:val>
                                        </p:tav>
                                      </p:tavLst>
                                    </p:anim>
                                    <p:anim calcmode="lin" valueType="num">
                                      <p:cBhvr>
                                        <p:cTn id="20" dur="1000" fill="hold"/>
                                        <p:tgtEl>
                                          <p:spTgt spid="19"/>
                                        </p:tgtEl>
                                        <p:attrNameLst>
                                          <p:attrName>ppt_y</p:attrName>
                                        </p:attrNameLst>
                                      </p:cBhvr>
                                      <p:tavLst>
                                        <p:tav tm="0">
                                          <p:val>
                                            <p:strVal val="#ppt_y"/>
                                          </p:val>
                                        </p:tav>
                                        <p:tav tm="100000">
                                          <p:val>
                                            <p:strVal val="#ppt_y"/>
                                          </p:val>
                                        </p:tav>
                                      </p:tavLst>
                                    </p:anim>
                                    <p:anim calcmode="lin" valueType="num">
                                      <p:cBhvr>
                                        <p:cTn id="21" dur="1000" fill="hold"/>
                                        <p:tgtEl>
                                          <p:spTgt spid="19"/>
                                        </p:tgtEl>
                                        <p:attrNameLst>
                                          <p:attrName>ppt_h</p:attrName>
                                        </p:attrNameLst>
                                      </p:cBhvr>
                                      <p:tavLst>
                                        <p:tav tm="0">
                                          <p:val>
                                            <p:strVal val="#ppt_h/10"/>
                                          </p:val>
                                        </p:tav>
                                        <p:tav tm="50000">
                                          <p:val>
                                            <p:strVal val="#ppt_h+.01"/>
                                          </p:val>
                                        </p:tav>
                                        <p:tav tm="100000">
                                          <p:val>
                                            <p:strVal val="#ppt_h"/>
                                          </p:val>
                                        </p:tav>
                                      </p:tavLst>
                                    </p:anim>
                                    <p:anim calcmode="lin" valueType="num">
                                      <p:cBhvr>
                                        <p:cTn id="22" dur="1000" fill="hold"/>
                                        <p:tgtEl>
                                          <p:spTgt spid="19"/>
                                        </p:tgtEl>
                                        <p:attrNameLst>
                                          <p:attrName>ppt_w</p:attrName>
                                        </p:attrNameLst>
                                      </p:cBhvr>
                                      <p:tavLst>
                                        <p:tav tm="0">
                                          <p:val>
                                            <p:strVal val="#ppt_w/10"/>
                                          </p:val>
                                        </p:tav>
                                        <p:tav tm="50000">
                                          <p:val>
                                            <p:strVal val="#ppt_w+.01"/>
                                          </p:val>
                                        </p:tav>
                                        <p:tav tm="100000">
                                          <p:val>
                                            <p:strVal val="#ppt_w"/>
                                          </p:val>
                                        </p:tav>
                                      </p:tavLst>
                                    </p:anim>
                                    <p:animEffect transition="in" filter="fade">
                                      <p:cBhvr>
                                        <p:cTn id="23" dur="1000" tmFilter="0,0; .5, 1; 1, 1"/>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67">
            <a:extLst>
              <a:ext uri="{FF2B5EF4-FFF2-40B4-BE49-F238E27FC236}">
                <a16:creationId xmlns:a16="http://schemas.microsoft.com/office/drawing/2014/main" id="{277EE438-C198-4921-974A-D1C1C7CA8712}"/>
              </a:ext>
            </a:extLst>
          </p:cNvPr>
          <p:cNvSpPr>
            <a:spLocks noChangeArrowheads="1"/>
          </p:cNvSpPr>
          <p:nvPr/>
        </p:nvSpPr>
        <p:spPr bwMode="auto">
          <a:xfrm>
            <a:off x="1293534" y="2144036"/>
            <a:ext cx="481169" cy="565253"/>
          </a:xfrm>
          <a:custGeom>
            <a:avLst/>
            <a:gdLst>
              <a:gd name="T0" fmla="*/ 434 w 453"/>
              <a:gd name="T1" fmla="*/ 186 h 533"/>
              <a:gd name="T2" fmla="*/ 434 w 453"/>
              <a:gd name="T3" fmla="*/ 186 h 533"/>
              <a:gd name="T4" fmla="*/ 44 w 453"/>
              <a:gd name="T5" fmla="*/ 160 h 533"/>
              <a:gd name="T6" fmla="*/ 0 w 453"/>
              <a:gd name="T7" fmla="*/ 178 h 533"/>
              <a:gd name="T8" fmla="*/ 88 w 453"/>
              <a:gd name="T9" fmla="*/ 532 h 533"/>
              <a:gd name="T10" fmla="*/ 141 w 453"/>
              <a:gd name="T11" fmla="*/ 532 h 533"/>
              <a:gd name="T12" fmla="*/ 97 w 453"/>
              <a:gd name="T13" fmla="*/ 355 h 533"/>
              <a:gd name="T14" fmla="*/ 443 w 453"/>
              <a:gd name="T15" fmla="*/ 195 h 533"/>
              <a:gd name="T16" fmla="*/ 434 w 453"/>
              <a:gd name="T17" fmla="*/ 186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3" h="533">
                <a:moveTo>
                  <a:pt x="434" y="186"/>
                </a:moveTo>
                <a:lnTo>
                  <a:pt x="434" y="186"/>
                </a:lnTo>
                <a:cubicBezTo>
                  <a:pt x="151" y="301"/>
                  <a:pt x="266" y="0"/>
                  <a:pt x="44" y="160"/>
                </a:cubicBezTo>
                <a:cubicBezTo>
                  <a:pt x="0" y="178"/>
                  <a:pt x="0" y="178"/>
                  <a:pt x="0" y="178"/>
                </a:cubicBezTo>
                <a:cubicBezTo>
                  <a:pt x="88" y="532"/>
                  <a:pt x="88" y="532"/>
                  <a:pt x="88" y="532"/>
                </a:cubicBezTo>
                <a:cubicBezTo>
                  <a:pt x="141" y="532"/>
                  <a:pt x="141" y="532"/>
                  <a:pt x="141" y="532"/>
                </a:cubicBezTo>
                <a:cubicBezTo>
                  <a:pt x="97" y="355"/>
                  <a:pt x="97" y="355"/>
                  <a:pt x="97" y="355"/>
                </a:cubicBezTo>
                <a:cubicBezTo>
                  <a:pt x="293" y="195"/>
                  <a:pt x="213" y="532"/>
                  <a:pt x="443" y="195"/>
                </a:cubicBezTo>
                <a:cubicBezTo>
                  <a:pt x="452" y="195"/>
                  <a:pt x="443" y="186"/>
                  <a:pt x="434" y="186"/>
                </a:cubicBezTo>
              </a:path>
            </a:pathLst>
          </a:custGeom>
          <a:solidFill>
            <a:schemeClr val="bg1"/>
          </a:solidFill>
          <a:ln>
            <a:noFill/>
          </a:ln>
          <a:effectLst/>
        </p:spPr>
        <p:txBody>
          <a:bodyPr wrap="none" anchor="ctr"/>
          <a:lstStyle/>
          <a:p>
            <a:pPr defTabSz="544211"/>
            <a:endParaRPr lang="en-US" sz="2150">
              <a:solidFill>
                <a:srgbClr val="E2E3E9"/>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 name="Freeform 82">
            <a:extLst>
              <a:ext uri="{FF2B5EF4-FFF2-40B4-BE49-F238E27FC236}">
                <a16:creationId xmlns:a16="http://schemas.microsoft.com/office/drawing/2014/main" id="{5E035088-2DC3-42C7-910C-8363DC9CD845}"/>
              </a:ext>
            </a:extLst>
          </p:cNvPr>
          <p:cNvSpPr>
            <a:spLocks noChangeArrowheads="1"/>
          </p:cNvSpPr>
          <p:nvPr/>
        </p:nvSpPr>
        <p:spPr bwMode="auto">
          <a:xfrm>
            <a:off x="1247142" y="4848784"/>
            <a:ext cx="527880" cy="471826"/>
          </a:xfrm>
          <a:custGeom>
            <a:avLst/>
            <a:gdLst>
              <a:gd name="T0" fmla="*/ 443 w 497"/>
              <a:gd name="T1" fmla="*/ 0 h 444"/>
              <a:gd name="T2" fmla="*/ 443 w 497"/>
              <a:gd name="T3" fmla="*/ 0 h 444"/>
              <a:gd name="T4" fmla="*/ 53 w 497"/>
              <a:gd name="T5" fmla="*/ 0 h 444"/>
              <a:gd name="T6" fmla="*/ 0 w 497"/>
              <a:gd name="T7" fmla="*/ 53 h 444"/>
              <a:gd name="T8" fmla="*/ 0 w 497"/>
              <a:gd name="T9" fmla="*/ 345 h 444"/>
              <a:gd name="T10" fmla="*/ 53 w 497"/>
              <a:gd name="T11" fmla="*/ 399 h 444"/>
              <a:gd name="T12" fmla="*/ 151 w 497"/>
              <a:gd name="T13" fmla="*/ 399 h 444"/>
              <a:gd name="T14" fmla="*/ 151 w 497"/>
              <a:gd name="T15" fmla="*/ 345 h 444"/>
              <a:gd name="T16" fmla="*/ 44 w 497"/>
              <a:gd name="T17" fmla="*/ 345 h 444"/>
              <a:gd name="T18" fmla="*/ 44 w 497"/>
              <a:gd name="T19" fmla="*/ 124 h 444"/>
              <a:gd name="T20" fmla="*/ 443 w 497"/>
              <a:gd name="T21" fmla="*/ 124 h 444"/>
              <a:gd name="T22" fmla="*/ 443 w 497"/>
              <a:gd name="T23" fmla="*/ 345 h 444"/>
              <a:gd name="T24" fmla="*/ 345 w 497"/>
              <a:gd name="T25" fmla="*/ 345 h 444"/>
              <a:gd name="T26" fmla="*/ 345 w 497"/>
              <a:gd name="T27" fmla="*/ 399 h 444"/>
              <a:gd name="T28" fmla="*/ 443 w 497"/>
              <a:gd name="T29" fmla="*/ 399 h 444"/>
              <a:gd name="T30" fmla="*/ 496 w 497"/>
              <a:gd name="T31" fmla="*/ 345 h 444"/>
              <a:gd name="T32" fmla="*/ 496 w 497"/>
              <a:gd name="T33" fmla="*/ 53 h 444"/>
              <a:gd name="T34" fmla="*/ 443 w 497"/>
              <a:gd name="T35" fmla="*/ 0 h 444"/>
              <a:gd name="T36" fmla="*/ 62 w 497"/>
              <a:gd name="T37" fmla="*/ 80 h 444"/>
              <a:gd name="T38" fmla="*/ 62 w 497"/>
              <a:gd name="T39" fmla="*/ 80 h 444"/>
              <a:gd name="T40" fmla="*/ 44 w 497"/>
              <a:gd name="T41" fmla="*/ 62 h 444"/>
              <a:gd name="T42" fmla="*/ 62 w 497"/>
              <a:gd name="T43" fmla="*/ 45 h 444"/>
              <a:gd name="T44" fmla="*/ 79 w 497"/>
              <a:gd name="T45" fmla="*/ 62 h 444"/>
              <a:gd name="T46" fmla="*/ 62 w 497"/>
              <a:gd name="T47" fmla="*/ 80 h 444"/>
              <a:gd name="T48" fmla="*/ 116 w 497"/>
              <a:gd name="T49" fmla="*/ 80 h 444"/>
              <a:gd name="T50" fmla="*/ 116 w 497"/>
              <a:gd name="T51" fmla="*/ 80 h 444"/>
              <a:gd name="T52" fmla="*/ 97 w 497"/>
              <a:gd name="T53" fmla="*/ 62 h 444"/>
              <a:gd name="T54" fmla="*/ 116 w 497"/>
              <a:gd name="T55" fmla="*/ 45 h 444"/>
              <a:gd name="T56" fmla="*/ 132 w 497"/>
              <a:gd name="T57" fmla="*/ 62 h 444"/>
              <a:gd name="T58" fmla="*/ 116 w 497"/>
              <a:gd name="T59" fmla="*/ 80 h 444"/>
              <a:gd name="T60" fmla="*/ 443 w 497"/>
              <a:gd name="T61" fmla="*/ 80 h 444"/>
              <a:gd name="T62" fmla="*/ 443 w 497"/>
              <a:gd name="T63" fmla="*/ 80 h 444"/>
              <a:gd name="T64" fmla="*/ 151 w 497"/>
              <a:gd name="T65" fmla="*/ 80 h 444"/>
              <a:gd name="T66" fmla="*/ 151 w 497"/>
              <a:gd name="T67" fmla="*/ 53 h 444"/>
              <a:gd name="T68" fmla="*/ 443 w 497"/>
              <a:gd name="T69" fmla="*/ 53 h 444"/>
              <a:gd name="T70" fmla="*/ 443 w 497"/>
              <a:gd name="T71" fmla="*/ 80 h 444"/>
              <a:gd name="T72" fmla="*/ 248 w 497"/>
              <a:gd name="T73" fmla="*/ 177 h 444"/>
              <a:gd name="T74" fmla="*/ 248 w 497"/>
              <a:gd name="T75" fmla="*/ 177 h 444"/>
              <a:gd name="T76" fmla="*/ 124 w 497"/>
              <a:gd name="T77" fmla="*/ 301 h 444"/>
              <a:gd name="T78" fmla="*/ 204 w 497"/>
              <a:gd name="T79" fmla="*/ 301 h 444"/>
              <a:gd name="T80" fmla="*/ 204 w 497"/>
              <a:gd name="T81" fmla="*/ 443 h 444"/>
              <a:gd name="T82" fmla="*/ 292 w 497"/>
              <a:gd name="T83" fmla="*/ 443 h 444"/>
              <a:gd name="T84" fmla="*/ 292 w 497"/>
              <a:gd name="T85" fmla="*/ 301 h 444"/>
              <a:gd name="T86" fmla="*/ 363 w 497"/>
              <a:gd name="T87" fmla="*/ 301 h 444"/>
              <a:gd name="T88" fmla="*/ 248 w 497"/>
              <a:gd name="T89" fmla="*/ 177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97" h="444">
                <a:moveTo>
                  <a:pt x="443" y="0"/>
                </a:moveTo>
                <a:lnTo>
                  <a:pt x="443" y="0"/>
                </a:lnTo>
                <a:cubicBezTo>
                  <a:pt x="53" y="0"/>
                  <a:pt x="53" y="0"/>
                  <a:pt x="53" y="0"/>
                </a:cubicBezTo>
                <a:cubicBezTo>
                  <a:pt x="17" y="0"/>
                  <a:pt x="0" y="26"/>
                  <a:pt x="0" y="53"/>
                </a:cubicBezTo>
                <a:cubicBezTo>
                  <a:pt x="0" y="345"/>
                  <a:pt x="0" y="345"/>
                  <a:pt x="0" y="345"/>
                </a:cubicBezTo>
                <a:cubicBezTo>
                  <a:pt x="0" y="373"/>
                  <a:pt x="17" y="399"/>
                  <a:pt x="53" y="399"/>
                </a:cubicBezTo>
                <a:cubicBezTo>
                  <a:pt x="151" y="399"/>
                  <a:pt x="151" y="399"/>
                  <a:pt x="151" y="399"/>
                </a:cubicBezTo>
                <a:cubicBezTo>
                  <a:pt x="151" y="345"/>
                  <a:pt x="151" y="345"/>
                  <a:pt x="151" y="345"/>
                </a:cubicBezTo>
                <a:cubicBezTo>
                  <a:pt x="44" y="345"/>
                  <a:pt x="44" y="345"/>
                  <a:pt x="44" y="345"/>
                </a:cubicBezTo>
                <a:cubicBezTo>
                  <a:pt x="44" y="124"/>
                  <a:pt x="44" y="124"/>
                  <a:pt x="44" y="124"/>
                </a:cubicBezTo>
                <a:cubicBezTo>
                  <a:pt x="443" y="124"/>
                  <a:pt x="443" y="124"/>
                  <a:pt x="443" y="124"/>
                </a:cubicBezTo>
                <a:cubicBezTo>
                  <a:pt x="443" y="345"/>
                  <a:pt x="443" y="345"/>
                  <a:pt x="443" y="345"/>
                </a:cubicBezTo>
                <a:cubicBezTo>
                  <a:pt x="345" y="345"/>
                  <a:pt x="345" y="345"/>
                  <a:pt x="345" y="345"/>
                </a:cubicBezTo>
                <a:cubicBezTo>
                  <a:pt x="345" y="399"/>
                  <a:pt x="345" y="399"/>
                  <a:pt x="345" y="399"/>
                </a:cubicBezTo>
                <a:cubicBezTo>
                  <a:pt x="443" y="399"/>
                  <a:pt x="443" y="399"/>
                  <a:pt x="443" y="399"/>
                </a:cubicBezTo>
                <a:cubicBezTo>
                  <a:pt x="470" y="399"/>
                  <a:pt x="496" y="373"/>
                  <a:pt x="496" y="345"/>
                </a:cubicBezTo>
                <a:cubicBezTo>
                  <a:pt x="496" y="53"/>
                  <a:pt x="496" y="53"/>
                  <a:pt x="496" y="53"/>
                </a:cubicBezTo>
                <a:cubicBezTo>
                  <a:pt x="496" y="26"/>
                  <a:pt x="470" y="0"/>
                  <a:pt x="443" y="0"/>
                </a:cubicBezTo>
                <a:close/>
                <a:moveTo>
                  <a:pt x="62" y="80"/>
                </a:moveTo>
                <a:lnTo>
                  <a:pt x="62" y="80"/>
                </a:lnTo>
                <a:cubicBezTo>
                  <a:pt x="53" y="80"/>
                  <a:pt x="44" y="71"/>
                  <a:pt x="44" y="62"/>
                </a:cubicBezTo>
                <a:cubicBezTo>
                  <a:pt x="44" y="53"/>
                  <a:pt x="53" y="45"/>
                  <a:pt x="62" y="45"/>
                </a:cubicBezTo>
                <a:cubicBezTo>
                  <a:pt x="71" y="45"/>
                  <a:pt x="79" y="53"/>
                  <a:pt x="79" y="62"/>
                </a:cubicBezTo>
                <a:cubicBezTo>
                  <a:pt x="79" y="71"/>
                  <a:pt x="71" y="80"/>
                  <a:pt x="62" y="80"/>
                </a:cubicBezTo>
                <a:close/>
                <a:moveTo>
                  <a:pt x="116" y="80"/>
                </a:moveTo>
                <a:lnTo>
                  <a:pt x="116" y="80"/>
                </a:lnTo>
                <a:cubicBezTo>
                  <a:pt x="107" y="80"/>
                  <a:pt x="97" y="71"/>
                  <a:pt x="97" y="62"/>
                </a:cubicBezTo>
                <a:cubicBezTo>
                  <a:pt x="97" y="53"/>
                  <a:pt x="107" y="45"/>
                  <a:pt x="116" y="45"/>
                </a:cubicBezTo>
                <a:cubicBezTo>
                  <a:pt x="124" y="45"/>
                  <a:pt x="132" y="53"/>
                  <a:pt x="132" y="62"/>
                </a:cubicBezTo>
                <a:cubicBezTo>
                  <a:pt x="132" y="71"/>
                  <a:pt x="124" y="80"/>
                  <a:pt x="116" y="80"/>
                </a:cubicBezTo>
                <a:close/>
                <a:moveTo>
                  <a:pt x="443" y="80"/>
                </a:moveTo>
                <a:lnTo>
                  <a:pt x="443" y="80"/>
                </a:lnTo>
                <a:cubicBezTo>
                  <a:pt x="151" y="80"/>
                  <a:pt x="151" y="80"/>
                  <a:pt x="151" y="80"/>
                </a:cubicBezTo>
                <a:cubicBezTo>
                  <a:pt x="151" y="53"/>
                  <a:pt x="151" y="53"/>
                  <a:pt x="151" y="53"/>
                </a:cubicBezTo>
                <a:cubicBezTo>
                  <a:pt x="443" y="53"/>
                  <a:pt x="443" y="53"/>
                  <a:pt x="443" y="53"/>
                </a:cubicBezTo>
                <a:lnTo>
                  <a:pt x="443" y="80"/>
                </a:lnTo>
                <a:close/>
                <a:moveTo>
                  <a:pt x="248" y="177"/>
                </a:moveTo>
                <a:lnTo>
                  <a:pt x="248" y="177"/>
                </a:lnTo>
                <a:cubicBezTo>
                  <a:pt x="124" y="301"/>
                  <a:pt x="124" y="301"/>
                  <a:pt x="124" y="301"/>
                </a:cubicBezTo>
                <a:cubicBezTo>
                  <a:pt x="204" y="301"/>
                  <a:pt x="204" y="301"/>
                  <a:pt x="204" y="301"/>
                </a:cubicBezTo>
                <a:cubicBezTo>
                  <a:pt x="204" y="443"/>
                  <a:pt x="204" y="443"/>
                  <a:pt x="204" y="443"/>
                </a:cubicBezTo>
                <a:cubicBezTo>
                  <a:pt x="292" y="443"/>
                  <a:pt x="292" y="443"/>
                  <a:pt x="292" y="443"/>
                </a:cubicBezTo>
                <a:cubicBezTo>
                  <a:pt x="292" y="301"/>
                  <a:pt x="292" y="301"/>
                  <a:pt x="292" y="301"/>
                </a:cubicBezTo>
                <a:cubicBezTo>
                  <a:pt x="363" y="301"/>
                  <a:pt x="363" y="301"/>
                  <a:pt x="363" y="301"/>
                </a:cubicBezTo>
                <a:lnTo>
                  <a:pt x="248" y="177"/>
                </a:lnTo>
                <a:close/>
              </a:path>
            </a:pathLst>
          </a:custGeom>
          <a:solidFill>
            <a:schemeClr val="bg1"/>
          </a:solidFill>
          <a:ln>
            <a:noFill/>
          </a:ln>
          <a:effectLst/>
        </p:spPr>
        <p:txBody>
          <a:bodyPr wrap="none" anchor="ctr"/>
          <a:lstStyle/>
          <a:p>
            <a:pPr defTabSz="544211"/>
            <a:endParaRPr lang="en-US" sz="2150">
              <a:solidFill>
                <a:srgbClr val="E2E3E9"/>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 name="Freeform 102">
            <a:extLst>
              <a:ext uri="{FF2B5EF4-FFF2-40B4-BE49-F238E27FC236}">
                <a16:creationId xmlns:a16="http://schemas.microsoft.com/office/drawing/2014/main" id="{AF27EFE6-A8E5-4E6D-9E22-964B79EBD844}"/>
              </a:ext>
            </a:extLst>
          </p:cNvPr>
          <p:cNvSpPr>
            <a:spLocks noChangeArrowheads="1"/>
          </p:cNvSpPr>
          <p:nvPr/>
        </p:nvSpPr>
        <p:spPr bwMode="auto">
          <a:xfrm>
            <a:off x="1241692" y="3538870"/>
            <a:ext cx="527884" cy="471823"/>
          </a:xfrm>
          <a:custGeom>
            <a:avLst/>
            <a:gdLst>
              <a:gd name="T0" fmla="*/ 80 w 498"/>
              <a:gd name="T1" fmla="*/ 151 h 445"/>
              <a:gd name="T2" fmla="*/ 80 w 498"/>
              <a:gd name="T3" fmla="*/ 151 h 445"/>
              <a:gd name="T4" fmla="*/ 142 w 498"/>
              <a:gd name="T5" fmla="*/ 169 h 445"/>
              <a:gd name="T6" fmla="*/ 151 w 498"/>
              <a:gd name="T7" fmla="*/ 169 h 445"/>
              <a:gd name="T8" fmla="*/ 195 w 498"/>
              <a:gd name="T9" fmla="*/ 134 h 445"/>
              <a:gd name="T10" fmla="*/ 195 w 498"/>
              <a:gd name="T11" fmla="*/ 125 h 445"/>
              <a:gd name="T12" fmla="*/ 178 w 498"/>
              <a:gd name="T13" fmla="*/ 107 h 445"/>
              <a:gd name="T14" fmla="*/ 275 w 498"/>
              <a:gd name="T15" fmla="*/ 10 h 445"/>
              <a:gd name="T16" fmla="*/ 195 w 498"/>
              <a:gd name="T17" fmla="*/ 0 h 445"/>
              <a:gd name="T18" fmla="*/ 107 w 498"/>
              <a:gd name="T19" fmla="*/ 54 h 445"/>
              <a:gd name="T20" fmla="*/ 72 w 498"/>
              <a:gd name="T21" fmla="*/ 81 h 445"/>
              <a:gd name="T22" fmla="*/ 53 w 498"/>
              <a:gd name="T23" fmla="*/ 116 h 445"/>
              <a:gd name="T24" fmla="*/ 18 w 498"/>
              <a:gd name="T25" fmla="*/ 125 h 445"/>
              <a:gd name="T26" fmla="*/ 0 w 498"/>
              <a:gd name="T27" fmla="*/ 143 h 445"/>
              <a:gd name="T28" fmla="*/ 0 w 498"/>
              <a:gd name="T29" fmla="*/ 151 h 445"/>
              <a:gd name="T30" fmla="*/ 36 w 498"/>
              <a:gd name="T31" fmla="*/ 187 h 445"/>
              <a:gd name="T32" fmla="*/ 53 w 498"/>
              <a:gd name="T33" fmla="*/ 196 h 445"/>
              <a:gd name="T34" fmla="*/ 72 w 498"/>
              <a:gd name="T35" fmla="*/ 178 h 445"/>
              <a:gd name="T36" fmla="*/ 80 w 498"/>
              <a:gd name="T37" fmla="*/ 151 h 445"/>
              <a:gd name="T38" fmla="*/ 222 w 498"/>
              <a:gd name="T39" fmla="*/ 160 h 445"/>
              <a:gd name="T40" fmla="*/ 222 w 498"/>
              <a:gd name="T41" fmla="*/ 160 h 445"/>
              <a:gd name="T42" fmla="*/ 213 w 498"/>
              <a:gd name="T43" fmla="*/ 160 h 445"/>
              <a:gd name="T44" fmla="*/ 178 w 498"/>
              <a:gd name="T45" fmla="*/ 187 h 445"/>
              <a:gd name="T46" fmla="*/ 169 w 498"/>
              <a:gd name="T47" fmla="*/ 204 h 445"/>
              <a:gd name="T48" fmla="*/ 381 w 498"/>
              <a:gd name="T49" fmla="*/ 435 h 445"/>
              <a:gd name="T50" fmla="*/ 399 w 498"/>
              <a:gd name="T51" fmla="*/ 435 h 445"/>
              <a:gd name="T52" fmla="*/ 426 w 498"/>
              <a:gd name="T53" fmla="*/ 417 h 445"/>
              <a:gd name="T54" fmla="*/ 426 w 498"/>
              <a:gd name="T55" fmla="*/ 400 h 445"/>
              <a:gd name="T56" fmla="*/ 222 w 498"/>
              <a:gd name="T57" fmla="*/ 160 h 445"/>
              <a:gd name="T58" fmla="*/ 497 w 498"/>
              <a:gd name="T59" fmla="*/ 63 h 445"/>
              <a:gd name="T60" fmla="*/ 497 w 498"/>
              <a:gd name="T61" fmla="*/ 63 h 445"/>
              <a:gd name="T62" fmla="*/ 479 w 498"/>
              <a:gd name="T63" fmla="*/ 54 h 445"/>
              <a:gd name="T64" fmla="*/ 461 w 498"/>
              <a:gd name="T65" fmla="*/ 89 h 445"/>
              <a:gd name="T66" fmla="*/ 408 w 498"/>
              <a:gd name="T67" fmla="*/ 107 h 445"/>
              <a:gd name="T68" fmla="*/ 399 w 498"/>
              <a:gd name="T69" fmla="*/ 63 h 445"/>
              <a:gd name="T70" fmla="*/ 417 w 498"/>
              <a:gd name="T71" fmla="*/ 19 h 445"/>
              <a:gd name="T72" fmla="*/ 408 w 498"/>
              <a:gd name="T73" fmla="*/ 10 h 445"/>
              <a:gd name="T74" fmla="*/ 337 w 498"/>
              <a:gd name="T75" fmla="*/ 72 h 445"/>
              <a:gd name="T76" fmla="*/ 319 w 498"/>
              <a:gd name="T77" fmla="*/ 151 h 445"/>
              <a:gd name="T78" fmla="*/ 284 w 498"/>
              <a:gd name="T79" fmla="*/ 187 h 445"/>
              <a:gd name="T80" fmla="*/ 319 w 498"/>
              <a:gd name="T81" fmla="*/ 231 h 445"/>
              <a:gd name="T82" fmla="*/ 364 w 498"/>
              <a:gd name="T83" fmla="*/ 187 h 445"/>
              <a:gd name="T84" fmla="*/ 408 w 498"/>
              <a:gd name="T85" fmla="*/ 178 h 445"/>
              <a:gd name="T86" fmla="*/ 488 w 498"/>
              <a:gd name="T87" fmla="*/ 143 h 445"/>
              <a:gd name="T88" fmla="*/ 497 w 498"/>
              <a:gd name="T89" fmla="*/ 63 h 445"/>
              <a:gd name="T90" fmla="*/ 72 w 498"/>
              <a:gd name="T91" fmla="*/ 400 h 445"/>
              <a:gd name="T92" fmla="*/ 72 w 498"/>
              <a:gd name="T93" fmla="*/ 400 h 445"/>
              <a:gd name="T94" fmla="*/ 72 w 498"/>
              <a:gd name="T95" fmla="*/ 417 h 445"/>
              <a:gd name="T96" fmla="*/ 89 w 498"/>
              <a:gd name="T97" fmla="*/ 444 h 445"/>
              <a:gd name="T98" fmla="*/ 107 w 498"/>
              <a:gd name="T99" fmla="*/ 435 h 445"/>
              <a:gd name="T100" fmla="*/ 231 w 498"/>
              <a:gd name="T101" fmla="*/ 320 h 445"/>
              <a:gd name="T102" fmla="*/ 195 w 498"/>
              <a:gd name="T103" fmla="*/ 275 h 445"/>
              <a:gd name="T104" fmla="*/ 72 w 498"/>
              <a:gd name="T105" fmla="*/ 40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98" h="445">
                <a:moveTo>
                  <a:pt x="80" y="151"/>
                </a:moveTo>
                <a:lnTo>
                  <a:pt x="80" y="151"/>
                </a:lnTo>
                <a:cubicBezTo>
                  <a:pt x="97" y="134"/>
                  <a:pt x="116" y="143"/>
                  <a:pt x="142" y="169"/>
                </a:cubicBezTo>
                <a:cubicBezTo>
                  <a:pt x="151" y="178"/>
                  <a:pt x="151" y="169"/>
                  <a:pt x="151" y="169"/>
                </a:cubicBezTo>
                <a:cubicBezTo>
                  <a:pt x="160" y="169"/>
                  <a:pt x="186" y="134"/>
                  <a:pt x="195" y="134"/>
                </a:cubicBezTo>
                <a:cubicBezTo>
                  <a:pt x="195" y="134"/>
                  <a:pt x="195" y="134"/>
                  <a:pt x="195" y="125"/>
                </a:cubicBezTo>
                <a:cubicBezTo>
                  <a:pt x="186" y="125"/>
                  <a:pt x="178" y="116"/>
                  <a:pt x="178" y="107"/>
                </a:cubicBezTo>
                <a:cubicBezTo>
                  <a:pt x="133" y="45"/>
                  <a:pt x="301" y="10"/>
                  <a:pt x="275" y="10"/>
                </a:cubicBezTo>
                <a:cubicBezTo>
                  <a:pt x="257" y="0"/>
                  <a:pt x="204" y="0"/>
                  <a:pt x="195" y="0"/>
                </a:cubicBezTo>
                <a:cubicBezTo>
                  <a:pt x="169" y="10"/>
                  <a:pt x="125" y="36"/>
                  <a:pt x="107" y="54"/>
                </a:cubicBezTo>
                <a:cubicBezTo>
                  <a:pt x="80" y="72"/>
                  <a:pt x="72" y="81"/>
                  <a:pt x="72" y="81"/>
                </a:cubicBezTo>
                <a:cubicBezTo>
                  <a:pt x="62" y="89"/>
                  <a:pt x="72" y="107"/>
                  <a:pt x="53" y="116"/>
                </a:cubicBezTo>
                <a:cubicBezTo>
                  <a:pt x="36" y="125"/>
                  <a:pt x="27" y="116"/>
                  <a:pt x="18" y="125"/>
                </a:cubicBezTo>
                <a:cubicBezTo>
                  <a:pt x="18" y="134"/>
                  <a:pt x="9" y="134"/>
                  <a:pt x="0" y="143"/>
                </a:cubicBezTo>
                <a:lnTo>
                  <a:pt x="0" y="151"/>
                </a:lnTo>
                <a:lnTo>
                  <a:pt x="36" y="187"/>
                </a:lnTo>
                <a:cubicBezTo>
                  <a:pt x="36" y="196"/>
                  <a:pt x="44" y="196"/>
                  <a:pt x="53" y="196"/>
                </a:cubicBezTo>
                <a:cubicBezTo>
                  <a:pt x="53" y="187"/>
                  <a:pt x="62" y="178"/>
                  <a:pt x="72" y="178"/>
                </a:cubicBezTo>
                <a:cubicBezTo>
                  <a:pt x="72" y="178"/>
                  <a:pt x="72" y="151"/>
                  <a:pt x="80" y="151"/>
                </a:cubicBezTo>
                <a:close/>
                <a:moveTo>
                  <a:pt x="222" y="160"/>
                </a:moveTo>
                <a:lnTo>
                  <a:pt x="222" y="160"/>
                </a:lnTo>
                <a:cubicBezTo>
                  <a:pt x="213" y="160"/>
                  <a:pt x="213" y="160"/>
                  <a:pt x="213" y="160"/>
                </a:cubicBezTo>
                <a:cubicBezTo>
                  <a:pt x="178" y="187"/>
                  <a:pt x="178" y="187"/>
                  <a:pt x="178" y="187"/>
                </a:cubicBezTo>
                <a:cubicBezTo>
                  <a:pt x="169" y="196"/>
                  <a:pt x="169" y="196"/>
                  <a:pt x="169" y="204"/>
                </a:cubicBezTo>
                <a:cubicBezTo>
                  <a:pt x="381" y="435"/>
                  <a:pt x="381" y="435"/>
                  <a:pt x="381" y="435"/>
                </a:cubicBezTo>
                <a:cubicBezTo>
                  <a:pt x="381" y="444"/>
                  <a:pt x="391" y="444"/>
                  <a:pt x="399" y="435"/>
                </a:cubicBezTo>
                <a:cubicBezTo>
                  <a:pt x="426" y="417"/>
                  <a:pt x="426" y="417"/>
                  <a:pt x="426" y="417"/>
                </a:cubicBezTo>
                <a:cubicBezTo>
                  <a:pt x="426" y="408"/>
                  <a:pt x="426" y="400"/>
                  <a:pt x="426" y="400"/>
                </a:cubicBezTo>
                <a:lnTo>
                  <a:pt x="222" y="160"/>
                </a:lnTo>
                <a:close/>
                <a:moveTo>
                  <a:pt x="497" y="63"/>
                </a:moveTo>
                <a:lnTo>
                  <a:pt x="497" y="63"/>
                </a:lnTo>
                <a:cubicBezTo>
                  <a:pt x="488" y="45"/>
                  <a:pt x="488" y="54"/>
                  <a:pt x="479" y="54"/>
                </a:cubicBezTo>
                <a:cubicBezTo>
                  <a:pt x="479" y="63"/>
                  <a:pt x="461" y="81"/>
                  <a:pt x="461" y="89"/>
                </a:cubicBezTo>
                <a:cubicBezTo>
                  <a:pt x="452" y="107"/>
                  <a:pt x="435" y="125"/>
                  <a:pt x="408" y="107"/>
                </a:cubicBezTo>
                <a:cubicBezTo>
                  <a:pt x="381" y="81"/>
                  <a:pt x="391" y="72"/>
                  <a:pt x="399" y="63"/>
                </a:cubicBezTo>
                <a:cubicBezTo>
                  <a:pt x="399" y="54"/>
                  <a:pt x="417" y="28"/>
                  <a:pt x="417" y="19"/>
                </a:cubicBezTo>
                <a:cubicBezTo>
                  <a:pt x="426" y="19"/>
                  <a:pt x="417" y="10"/>
                  <a:pt x="408" y="10"/>
                </a:cubicBezTo>
                <a:cubicBezTo>
                  <a:pt x="399" y="19"/>
                  <a:pt x="346" y="36"/>
                  <a:pt x="337" y="72"/>
                </a:cubicBezTo>
                <a:cubicBezTo>
                  <a:pt x="328" y="98"/>
                  <a:pt x="346" y="125"/>
                  <a:pt x="319" y="151"/>
                </a:cubicBezTo>
                <a:cubicBezTo>
                  <a:pt x="284" y="187"/>
                  <a:pt x="284" y="187"/>
                  <a:pt x="284" y="187"/>
                </a:cubicBezTo>
                <a:cubicBezTo>
                  <a:pt x="319" y="231"/>
                  <a:pt x="319" y="231"/>
                  <a:pt x="319" y="231"/>
                </a:cubicBezTo>
                <a:cubicBezTo>
                  <a:pt x="364" y="187"/>
                  <a:pt x="364" y="187"/>
                  <a:pt x="364" y="187"/>
                </a:cubicBezTo>
                <a:cubicBezTo>
                  <a:pt x="372" y="178"/>
                  <a:pt x="391" y="169"/>
                  <a:pt x="408" y="178"/>
                </a:cubicBezTo>
                <a:cubicBezTo>
                  <a:pt x="452" y="187"/>
                  <a:pt x="470" y="169"/>
                  <a:pt x="488" y="143"/>
                </a:cubicBezTo>
                <a:cubicBezTo>
                  <a:pt x="497" y="116"/>
                  <a:pt x="497" y="72"/>
                  <a:pt x="497" y="63"/>
                </a:cubicBezTo>
                <a:close/>
                <a:moveTo>
                  <a:pt x="72" y="400"/>
                </a:moveTo>
                <a:lnTo>
                  <a:pt x="72" y="400"/>
                </a:lnTo>
                <a:cubicBezTo>
                  <a:pt x="62" y="408"/>
                  <a:pt x="62" y="417"/>
                  <a:pt x="72" y="417"/>
                </a:cubicBezTo>
                <a:cubicBezTo>
                  <a:pt x="89" y="444"/>
                  <a:pt x="89" y="444"/>
                  <a:pt x="89" y="444"/>
                </a:cubicBezTo>
                <a:cubicBezTo>
                  <a:pt x="97" y="444"/>
                  <a:pt x="107" y="444"/>
                  <a:pt x="107" y="435"/>
                </a:cubicBezTo>
                <a:cubicBezTo>
                  <a:pt x="231" y="320"/>
                  <a:pt x="231" y="320"/>
                  <a:pt x="231" y="320"/>
                </a:cubicBezTo>
                <a:cubicBezTo>
                  <a:pt x="195" y="275"/>
                  <a:pt x="195" y="275"/>
                  <a:pt x="195" y="275"/>
                </a:cubicBezTo>
                <a:lnTo>
                  <a:pt x="72" y="400"/>
                </a:lnTo>
                <a:close/>
              </a:path>
            </a:pathLst>
          </a:custGeom>
          <a:solidFill>
            <a:schemeClr val="bg1"/>
          </a:solidFill>
          <a:ln>
            <a:noFill/>
          </a:ln>
          <a:effectLst/>
        </p:spPr>
        <p:txBody>
          <a:bodyPr wrap="none" anchor="ctr"/>
          <a:lstStyle/>
          <a:p>
            <a:pPr defTabSz="544211"/>
            <a:endParaRPr lang="en-US" sz="2150">
              <a:solidFill>
                <a:srgbClr val="E2E3E9"/>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矩形 8">
            <a:extLst>
              <a:ext uri="{FF2B5EF4-FFF2-40B4-BE49-F238E27FC236}">
                <a16:creationId xmlns:a16="http://schemas.microsoft.com/office/drawing/2014/main" id="{442A864C-478F-AFDC-3605-C8083CFE6C78}"/>
              </a:ext>
            </a:extLst>
          </p:cNvPr>
          <p:cNvSpPr/>
          <p:nvPr/>
        </p:nvSpPr>
        <p:spPr>
          <a:xfrm>
            <a:off x="5002823" y="96715"/>
            <a:ext cx="2215662" cy="24617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19" name="PA_文本框 552">
            <a:extLst>
              <a:ext uri="{FF2B5EF4-FFF2-40B4-BE49-F238E27FC236}">
                <a16:creationId xmlns:a16="http://schemas.microsoft.com/office/drawing/2014/main" id="{88924456-7927-3EA5-6A44-0FF53802E8F4}"/>
              </a:ext>
            </a:extLst>
          </p:cNvPr>
          <p:cNvSpPr txBox="1">
            <a:spLocks noChangeArrowheads="1"/>
          </p:cNvSpPr>
          <p:nvPr>
            <p:custDataLst>
              <p:tags r:id="rId1"/>
            </p:custDataLst>
          </p:nvPr>
        </p:nvSpPr>
        <p:spPr bwMode="auto">
          <a:xfrm>
            <a:off x="884021" y="1021361"/>
            <a:ext cx="4873931" cy="461665"/>
          </a:xfrm>
          <a:prstGeom prst="rect">
            <a:avLst/>
          </a:prstGeom>
          <a:noFill/>
          <a:ln>
            <a:noFill/>
          </a:ln>
          <a:effectLst/>
          <a:extLst>
            <a:ext uri="{909E8E84-426E-40DD-AFC4-6F175D3DCCD1}">
              <a14:hiddenFill xmlns:a14="http://schemas.microsoft.com/office/drawing/2010/main">
                <a:solidFill>
                  <a:schemeClr val="bg2"/>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l">
              <a:spcBef>
                <a:spcPct val="50000"/>
              </a:spcBef>
            </a:pPr>
            <a:r>
              <a:rPr lang="zh-CN" altLang="en-US" sz="2400" b="1" dirty="0">
                <a:solidFill>
                  <a:schemeClr val="bg1">
                    <a:lumMod val="10000"/>
                  </a:schemeClr>
                </a:solidFill>
                <a:latin typeface="388-CAI978" pitchFamily="82" charset="0"/>
                <a:ea typeface="DFPYeaSong-B5" pitchFamily="18" charset="-120"/>
              </a:rPr>
              <a:t>文件夹结构（</a:t>
            </a:r>
            <a:r>
              <a:rPr lang="en-US" altLang="zh-CN" sz="2400" b="1" dirty="0">
                <a:solidFill>
                  <a:schemeClr val="bg1">
                    <a:lumMod val="10000"/>
                  </a:schemeClr>
                </a:solidFill>
                <a:latin typeface="388-CAI978" pitchFamily="82" charset="0"/>
                <a:ea typeface="DFPYeaSong-B5" pitchFamily="18" charset="-120"/>
              </a:rPr>
              <a:t>web</a:t>
            </a:r>
            <a:r>
              <a:rPr lang="zh-CN" altLang="en-US" sz="2400" b="1" dirty="0">
                <a:solidFill>
                  <a:schemeClr val="bg1">
                    <a:lumMod val="10000"/>
                  </a:schemeClr>
                </a:solidFill>
                <a:latin typeface="388-CAI978" pitchFamily="82" charset="0"/>
                <a:ea typeface="DFPYeaSong-B5" pitchFamily="18" charset="-120"/>
              </a:rPr>
              <a:t>端）</a:t>
            </a:r>
            <a:endParaRPr lang="en-US" altLang="zh-CN" sz="2400" b="1" dirty="0">
              <a:solidFill>
                <a:schemeClr val="bg1">
                  <a:lumMod val="10000"/>
                </a:schemeClr>
              </a:solidFill>
              <a:latin typeface="388-CAI978" pitchFamily="82" charset="0"/>
              <a:ea typeface="DFPYeaSong-B5" pitchFamily="18" charset="-120"/>
            </a:endParaRPr>
          </a:p>
        </p:txBody>
      </p:sp>
      <p:pic>
        <p:nvPicPr>
          <p:cNvPr id="4" name="图片 3">
            <a:extLst>
              <a:ext uri="{FF2B5EF4-FFF2-40B4-BE49-F238E27FC236}">
                <a16:creationId xmlns:a16="http://schemas.microsoft.com/office/drawing/2014/main" id="{AD65B409-3E93-EB93-4457-3F6591518954}"/>
              </a:ext>
            </a:extLst>
          </p:cNvPr>
          <p:cNvPicPr>
            <a:picLocks noChangeAspect="1"/>
          </p:cNvPicPr>
          <p:nvPr/>
        </p:nvPicPr>
        <p:blipFill>
          <a:blip r:embed="rId4"/>
          <a:stretch>
            <a:fillRect/>
          </a:stretch>
        </p:blipFill>
        <p:spPr>
          <a:xfrm>
            <a:off x="4292625" y="619904"/>
            <a:ext cx="3696020" cy="5959356"/>
          </a:xfrm>
          <a:prstGeom prst="rect">
            <a:avLst/>
          </a:prstGeom>
        </p:spPr>
      </p:pic>
      <p:pic>
        <p:nvPicPr>
          <p:cNvPr id="10" name="图片 9">
            <a:extLst>
              <a:ext uri="{FF2B5EF4-FFF2-40B4-BE49-F238E27FC236}">
                <a16:creationId xmlns:a16="http://schemas.microsoft.com/office/drawing/2014/main" id="{F87EDA3E-933B-ADEC-8D21-786245F61EA5}"/>
              </a:ext>
            </a:extLst>
          </p:cNvPr>
          <p:cNvPicPr>
            <a:picLocks noChangeAspect="1"/>
          </p:cNvPicPr>
          <p:nvPr/>
        </p:nvPicPr>
        <p:blipFill>
          <a:blip r:embed="rId5"/>
          <a:stretch>
            <a:fillRect/>
          </a:stretch>
        </p:blipFill>
        <p:spPr>
          <a:xfrm>
            <a:off x="772469" y="2144036"/>
            <a:ext cx="2941575" cy="4435224"/>
          </a:xfrm>
          <a:prstGeom prst="rect">
            <a:avLst/>
          </a:prstGeom>
        </p:spPr>
      </p:pic>
      <p:pic>
        <p:nvPicPr>
          <p:cNvPr id="12" name="图片 11">
            <a:extLst>
              <a:ext uri="{FF2B5EF4-FFF2-40B4-BE49-F238E27FC236}">
                <a16:creationId xmlns:a16="http://schemas.microsoft.com/office/drawing/2014/main" id="{B32F279E-0F4D-9C22-580A-776F8AAE67CF}"/>
              </a:ext>
            </a:extLst>
          </p:cNvPr>
          <p:cNvPicPr>
            <a:picLocks noChangeAspect="1"/>
          </p:cNvPicPr>
          <p:nvPr/>
        </p:nvPicPr>
        <p:blipFill>
          <a:blip r:embed="rId6"/>
          <a:stretch>
            <a:fillRect/>
          </a:stretch>
        </p:blipFill>
        <p:spPr>
          <a:xfrm>
            <a:off x="8375646" y="278105"/>
            <a:ext cx="3164102" cy="6350381"/>
          </a:xfrm>
          <a:prstGeom prst="rect">
            <a:avLst/>
          </a:prstGeom>
        </p:spPr>
      </p:pic>
    </p:spTree>
    <p:extLst>
      <p:ext uri="{BB962C8B-B14F-4D97-AF65-F5344CB8AC3E}">
        <p14:creationId xmlns:p14="http://schemas.microsoft.com/office/powerpoint/2010/main" val="3902964974"/>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0-#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0-#ppt_w/2"/>
                                          </p:val>
                                        </p:tav>
                                        <p:tav tm="100000">
                                          <p:val>
                                            <p:strVal val="#ppt_x"/>
                                          </p:val>
                                        </p:tav>
                                      </p:tavLst>
                                    </p:anim>
                                    <p:anim calcmode="lin" valueType="num">
                                      <p:cBhvr additive="base">
                                        <p:cTn id="12" dur="500" fill="hold"/>
                                        <p:tgtEl>
                                          <p:spTgt spid="7"/>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500" fill="hold"/>
                                        <p:tgtEl>
                                          <p:spTgt spid="8"/>
                                        </p:tgtEl>
                                        <p:attrNameLst>
                                          <p:attrName>ppt_x</p:attrName>
                                        </p:attrNameLst>
                                      </p:cBhvr>
                                      <p:tavLst>
                                        <p:tav tm="0">
                                          <p:val>
                                            <p:strVal val="0-#ppt_w/2"/>
                                          </p:val>
                                        </p:tav>
                                        <p:tav tm="100000">
                                          <p:val>
                                            <p:strVal val="#ppt_x"/>
                                          </p:val>
                                        </p:tav>
                                      </p:tavLst>
                                    </p:anim>
                                    <p:anim calcmode="lin" valueType="num">
                                      <p:cBhvr additive="base">
                                        <p:cTn id="16" dur="500" fill="hold"/>
                                        <p:tgtEl>
                                          <p:spTgt spid="8"/>
                                        </p:tgtEl>
                                        <p:attrNameLst>
                                          <p:attrName>ppt_y</p:attrName>
                                        </p:attrNameLst>
                                      </p:cBhvr>
                                      <p:tavLst>
                                        <p:tav tm="0">
                                          <p:val>
                                            <p:strVal val="#ppt_y"/>
                                          </p:val>
                                        </p:tav>
                                        <p:tav tm="100000">
                                          <p:val>
                                            <p:strVal val="#ppt_y"/>
                                          </p:val>
                                        </p:tav>
                                      </p:tavLst>
                                    </p:anim>
                                  </p:childTnLst>
                                </p:cTn>
                              </p:par>
                              <p:par>
                                <p:cTn id="17" presetID="41" presetClass="entr" presetSubtype="0" fill="hold" nodeType="withEffect">
                                  <p:stCondLst>
                                    <p:cond delay="0"/>
                                  </p:stCondLst>
                                  <p:iterate type="lt">
                                    <p:tmPct val="10000"/>
                                  </p:iterate>
                                  <p:childTnLst>
                                    <p:set>
                                      <p:cBhvr>
                                        <p:cTn id="18" dur="1" fill="hold">
                                          <p:stCondLst>
                                            <p:cond delay="0"/>
                                          </p:stCondLst>
                                        </p:cTn>
                                        <p:tgtEl>
                                          <p:spTgt spid="19"/>
                                        </p:tgtEl>
                                        <p:attrNameLst>
                                          <p:attrName>style.visibility</p:attrName>
                                        </p:attrNameLst>
                                      </p:cBhvr>
                                      <p:to>
                                        <p:strVal val="visible"/>
                                      </p:to>
                                    </p:set>
                                    <p:anim calcmode="lin" valueType="num">
                                      <p:cBhvr>
                                        <p:cTn id="19" dur="1000" fill="hold"/>
                                        <p:tgtEl>
                                          <p:spTgt spid="19"/>
                                        </p:tgtEl>
                                        <p:attrNameLst>
                                          <p:attrName>ppt_x</p:attrName>
                                        </p:attrNameLst>
                                      </p:cBhvr>
                                      <p:tavLst>
                                        <p:tav tm="0">
                                          <p:val>
                                            <p:strVal val="#ppt_x"/>
                                          </p:val>
                                        </p:tav>
                                        <p:tav tm="50000">
                                          <p:val>
                                            <p:strVal val="#ppt_x+.1"/>
                                          </p:val>
                                        </p:tav>
                                        <p:tav tm="100000">
                                          <p:val>
                                            <p:strVal val="#ppt_x"/>
                                          </p:val>
                                        </p:tav>
                                      </p:tavLst>
                                    </p:anim>
                                    <p:anim calcmode="lin" valueType="num">
                                      <p:cBhvr>
                                        <p:cTn id="20" dur="1000" fill="hold"/>
                                        <p:tgtEl>
                                          <p:spTgt spid="19"/>
                                        </p:tgtEl>
                                        <p:attrNameLst>
                                          <p:attrName>ppt_y</p:attrName>
                                        </p:attrNameLst>
                                      </p:cBhvr>
                                      <p:tavLst>
                                        <p:tav tm="0">
                                          <p:val>
                                            <p:strVal val="#ppt_y"/>
                                          </p:val>
                                        </p:tav>
                                        <p:tav tm="100000">
                                          <p:val>
                                            <p:strVal val="#ppt_y"/>
                                          </p:val>
                                        </p:tav>
                                      </p:tavLst>
                                    </p:anim>
                                    <p:anim calcmode="lin" valueType="num">
                                      <p:cBhvr>
                                        <p:cTn id="21" dur="1000" fill="hold"/>
                                        <p:tgtEl>
                                          <p:spTgt spid="19"/>
                                        </p:tgtEl>
                                        <p:attrNameLst>
                                          <p:attrName>ppt_h</p:attrName>
                                        </p:attrNameLst>
                                      </p:cBhvr>
                                      <p:tavLst>
                                        <p:tav tm="0">
                                          <p:val>
                                            <p:strVal val="#ppt_h/10"/>
                                          </p:val>
                                        </p:tav>
                                        <p:tav tm="50000">
                                          <p:val>
                                            <p:strVal val="#ppt_h+.01"/>
                                          </p:val>
                                        </p:tav>
                                        <p:tav tm="100000">
                                          <p:val>
                                            <p:strVal val="#ppt_h"/>
                                          </p:val>
                                        </p:tav>
                                      </p:tavLst>
                                    </p:anim>
                                    <p:anim calcmode="lin" valueType="num">
                                      <p:cBhvr>
                                        <p:cTn id="22" dur="1000" fill="hold"/>
                                        <p:tgtEl>
                                          <p:spTgt spid="19"/>
                                        </p:tgtEl>
                                        <p:attrNameLst>
                                          <p:attrName>ppt_w</p:attrName>
                                        </p:attrNameLst>
                                      </p:cBhvr>
                                      <p:tavLst>
                                        <p:tav tm="0">
                                          <p:val>
                                            <p:strVal val="#ppt_w/10"/>
                                          </p:val>
                                        </p:tav>
                                        <p:tav tm="50000">
                                          <p:val>
                                            <p:strVal val="#ppt_w+.01"/>
                                          </p:val>
                                        </p:tav>
                                        <p:tav tm="100000">
                                          <p:val>
                                            <p:strVal val="#ppt_w"/>
                                          </p:val>
                                        </p:tav>
                                      </p:tavLst>
                                    </p:anim>
                                    <p:animEffect transition="in" filter="fade">
                                      <p:cBhvr>
                                        <p:cTn id="23" dur="1000" tmFilter="0,0; .5, 1; 1, 1"/>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67">
            <a:extLst>
              <a:ext uri="{FF2B5EF4-FFF2-40B4-BE49-F238E27FC236}">
                <a16:creationId xmlns:a16="http://schemas.microsoft.com/office/drawing/2014/main" id="{277EE438-C198-4921-974A-D1C1C7CA8712}"/>
              </a:ext>
            </a:extLst>
          </p:cNvPr>
          <p:cNvSpPr>
            <a:spLocks noChangeArrowheads="1"/>
          </p:cNvSpPr>
          <p:nvPr/>
        </p:nvSpPr>
        <p:spPr bwMode="auto">
          <a:xfrm>
            <a:off x="1293534" y="2144036"/>
            <a:ext cx="481169" cy="565253"/>
          </a:xfrm>
          <a:custGeom>
            <a:avLst/>
            <a:gdLst>
              <a:gd name="T0" fmla="*/ 434 w 453"/>
              <a:gd name="T1" fmla="*/ 186 h 533"/>
              <a:gd name="T2" fmla="*/ 434 w 453"/>
              <a:gd name="T3" fmla="*/ 186 h 533"/>
              <a:gd name="T4" fmla="*/ 44 w 453"/>
              <a:gd name="T5" fmla="*/ 160 h 533"/>
              <a:gd name="T6" fmla="*/ 0 w 453"/>
              <a:gd name="T7" fmla="*/ 178 h 533"/>
              <a:gd name="T8" fmla="*/ 88 w 453"/>
              <a:gd name="T9" fmla="*/ 532 h 533"/>
              <a:gd name="T10" fmla="*/ 141 w 453"/>
              <a:gd name="T11" fmla="*/ 532 h 533"/>
              <a:gd name="T12" fmla="*/ 97 w 453"/>
              <a:gd name="T13" fmla="*/ 355 h 533"/>
              <a:gd name="T14" fmla="*/ 443 w 453"/>
              <a:gd name="T15" fmla="*/ 195 h 533"/>
              <a:gd name="T16" fmla="*/ 434 w 453"/>
              <a:gd name="T17" fmla="*/ 186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3" h="533">
                <a:moveTo>
                  <a:pt x="434" y="186"/>
                </a:moveTo>
                <a:lnTo>
                  <a:pt x="434" y="186"/>
                </a:lnTo>
                <a:cubicBezTo>
                  <a:pt x="151" y="301"/>
                  <a:pt x="266" y="0"/>
                  <a:pt x="44" y="160"/>
                </a:cubicBezTo>
                <a:cubicBezTo>
                  <a:pt x="0" y="178"/>
                  <a:pt x="0" y="178"/>
                  <a:pt x="0" y="178"/>
                </a:cubicBezTo>
                <a:cubicBezTo>
                  <a:pt x="88" y="532"/>
                  <a:pt x="88" y="532"/>
                  <a:pt x="88" y="532"/>
                </a:cubicBezTo>
                <a:cubicBezTo>
                  <a:pt x="141" y="532"/>
                  <a:pt x="141" y="532"/>
                  <a:pt x="141" y="532"/>
                </a:cubicBezTo>
                <a:cubicBezTo>
                  <a:pt x="97" y="355"/>
                  <a:pt x="97" y="355"/>
                  <a:pt x="97" y="355"/>
                </a:cubicBezTo>
                <a:cubicBezTo>
                  <a:pt x="293" y="195"/>
                  <a:pt x="213" y="532"/>
                  <a:pt x="443" y="195"/>
                </a:cubicBezTo>
                <a:cubicBezTo>
                  <a:pt x="452" y="195"/>
                  <a:pt x="443" y="186"/>
                  <a:pt x="434" y="186"/>
                </a:cubicBezTo>
              </a:path>
            </a:pathLst>
          </a:custGeom>
          <a:solidFill>
            <a:schemeClr val="bg1"/>
          </a:solidFill>
          <a:ln>
            <a:noFill/>
          </a:ln>
          <a:effectLst/>
        </p:spPr>
        <p:txBody>
          <a:bodyPr wrap="none" anchor="ctr"/>
          <a:lstStyle/>
          <a:p>
            <a:pPr defTabSz="544211"/>
            <a:endParaRPr lang="en-US" sz="2150">
              <a:solidFill>
                <a:srgbClr val="E2E3E9"/>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 name="Freeform 82">
            <a:extLst>
              <a:ext uri="{FF2B5EF4-FFF2-40B4-BE49-F238E27FC236}">
                <a16:creationId xmlns:a16="http://schemas.microsoft.com/office/drawing/2014/main" id="{5E035088-2DC3-42C7-910C-8363DC9CD845}"/>
              </a:ext>
            </a:extLst>
          </p:cNvPr>
          <p:cNvSpPr>
            <a:spLocks noChangeArrowheads="1"/>
          </p:cNvSpPr>
          <p:nvPr/>
        </p:nvSpPr>
        <p:spPr bwMode="auto">
          <a:xfrm>
            <a:off x="1247142" y="4848784"/>
            <a:ext cx="527880" cy="471826"/>
          </a:xfrm>
          <a:custGeom>
            <a:avLst/>
            <a:gdLst>
              <a:gd name="T0" fmla="*/ 443 w 497"/>
              <a:gd name="T1" fmla="*/ 0 h 444"/>
              <a:gd name="T2" fmla="*/ 443 w 497"/>
              <a:gd name="T3" fmla="*/ 0 h 444"/>
              <a:gd name="T4" fmla="*/ 53 w 497"/>
              <a:gd name="T5" fmla="*/ 0 h 444"/>
              <a:gd name="T6" fmla="*/ 0 w 497"/>
              <a:gd name="T7" fmla="*/ 53 h 444"/>
              <a:gd name="T8" fmla="*/ 0 w 497"/>
              <a:gd name="T9" fmla="*/ 345 h 444"/>
              <a:gd name="T10" fmla="*/ 53 w 497"/>
              <a:gd name="T11" fmla="*/ 399 h 444"/>
              <a:gd name="T12" fmla="*/ 151 w 497"/>
              <a:gd name="T13" fmla="*/ 399 h 444"/>
              <a:gd name="T14" fmla="*/ 151 w 497"/>
              <a:gd name="T15" fmla="*/ 345 h 444"/>
              <a:gd name="T16" fmla="*/ 44 w 497"/>
              <a:gd name="T17" fmla="*/ 345 h 444"/>
              <a:gd name="T18" fmla="*/ 44 w 497"/>
              <a:gd name="T19" fmla="*/ 124 h 444"/>
              <a:gd name="T20" fmla="*/ 443 w 497"/>
              <a:gd name="T21" fmla="*/ 124 h 444"/>
              <a:gd name="T22" fmla="*/ 443 w 497"/>
              <a:gd name="T23" fmla="*/ 345 h 444"/>
              <a:gd name="T24" fmla="*/ 345 w 497"/>
              <a:gd name="T25" fmla="*/ 345 h 444"/>
              <a:gd name="T26" fmla="*/ 345 w 497"/>
              <a:gd name="T27" fmla="*/ 399 h 444"/>
              <a:gd name="T28" fmla="*/ 443 w 497"/>
              <a:gd name="T29" fmla="*/ 399 h 444"/>
              <a:gd name="T30" fmla="*/ 496 w 497"/>
              <a:gd name="T31" fmla="*/ 345 h 444"/>
              <a:gd name="T32" fmla="*/ 496 w 497"/>
              <a:gd name="T33" fmla="*/ 53 h 444"/>
              <a:gd name="T34" fmla="*/ 443 w 497"/>
              <a:gd name="T35" fmla="*/ 0 h 444"/>
              <a:gd name="T36" fmla="*/ 62 w 497"/>
              <a:gd name="T37" fmla="*/ 80 h 444"/>
              <a:gd name="T38" fmla="*/ 62 w 497"/>
              <a:gd name="T39" fmla="*/ 80 h 444"/>
              <a:gd name="T40" fmla="*/ 44 w 497"/>
              <a:gd name="T41" fmla="*/ 62 h 444"/>
              <a:gd name="T42" fmla="*/ 62 w 497"/>
              <a:gd name="T43" fmla="*/ 45 h 444"/>
              <a:gd name="T44" fmla="*/ 79 w 497"/>
              <a:gd name="T45" fmla="*/ 62 h 444"/>
              <a:gd name="T46" fmla="*/ 62 w 497"/>
              <a:gd name="T47" fmla="*/ 80 h 444"/>
              <a:gd name="T48" fmla="*/ 116 w 497"/>
              <a:gd name="T49" fmla="*/ 80 h 444"/>
              <a:gd name="T50" fmla="*/ 116 w 497"/>
              <a:gd name="T51" fmla="*/ 80 h 444"/>
              <a:gd name="T52" fmla="*/ 97 w 497"/>
              <a:gd name="T53" fmla="*/ 62 h 444"/>
              <a:gd name="T54" fmla="*/ 116 w 497"/>
              <a:gd name="T55" fmla="*/ 45 h 444"/>
              <a:gd name="T56" fmla="*/ 132 w 497"/>
              <a:gd name="T57" fmla="*/ 62 h 444"/>
              <a:gd name="T58" fmla="*/ 116 w 497"/>
              <a:gd name="T59" fmla="*/ 80 h 444"/>
              <a:gd name="T60" fmla="*/ 443 w 497"/>
              <a:gd name="T61" fmla="*/ 80 h 444"/>
              <a:gd name="T62" fmla="*/ 443 w 497"/>
              <a:gd name="T63" fmla="*/ 80 h 444"/>
              <a:gd name="T64" fmla="*/ 151 w 497"/>
              <a:gd name="T65" fmla="*/ 80 h 444"/>
              <a:gd name="T66" fmla="*/ 151 w 497"/>
              <a:gd name="T67" fmla="*/ 53 h 444"/>
              <a:gd name="T68" fmla="*/ 443 w 497"/>
              <a:gd name="T69" fmla="*/ 53 h 444"/>
              <a:gd name="T70" fmla="*/ 443 w 497"/>
              <a:gd name="T71" fmla="*/ 80 h 444"/>
              <a:gd name="T72" fmla="*/ 248 w 497"/>
              <a:gd name="T73" fmla="*/ 177 h 444"/>
              <a:gd name="T74" fmla="*/ 248 w 497"/>
              <a:gd name="T75" fmla="*/ 177 h 444"/>
              <a:gd name="T76" fmla="*/ 124 w 497"/>
              <a:gd name="T77" fmla="*/ 301 h 444"/>
              <a:gd name="T78" fmla="*/ 204 w 497"/>
              <a:gd name="T79" fmla="*/ 301 h 444"/>
              <a:gd name="T80" fmla="*/ 204 w 497"/>
              <a:gd name="T81" fmla="*/ 443 h 444"/>
              <a:gd name="T82" fmla="*/ 292 w 497"/>
              <a:gd name="T83" fmla="*/ 443 h 444"/>
              <a:gd name="T84" fmla="*/ 292 w 497"/>
              <a:gd name="T85" fmla="*/ 301 h 444"/>
              <a:gd name="T86" fmla="*/ 363 w 497"/>
              <a:gd name="T87" fmla="*/ 301 h 444"/>
              <a:gd name="T88" fmla="*/ 248 w 497"/>
              <a:gd name="T89" fmla="*/ 177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97" h="444">
                <a:moveTo>
                  <a:pt x="443" y="0"/>
                </a:moveTo>
                <a:lnTo>
                  <a:pt x="443" y="0"/>
                </a:lnTo>
                <a:cubicBezTo>
                  <a:pt x="53" y="0"/>
                  <a:pt x="53" y="0"/>
                  <a:pt x="53" y="0"/>
                </a:cubicBezTo>
                <a:cubicBezTo>
                  <a:pt x="17" y="0"/>
                  <a:pt x="0" y="26"/>
                  <a:pt x="0" y="53"/>
                </a:cubicBezTo>
                <a:cubicBezTo>
                  <a:pt x="0" y="345"/>
                  <a:pt x="0" y="345"/>
                  <a:pt x="0" y="345"/>
                </a:cubicBezTo>
                <a:cubicBezTo>
                  <a:pt x="0" y="373"/>
                  <a:pt x="17" y="399"/>
                  <a:pt x="53" y="399"/>
                </a:cubicBezTo>
                <a:cubicBezTo>
                  <a:pt x="151" y="399"/>
                  <a:pt x="151" y="399"/>
                  <a:pt x="151" y="399"/>
                </a:cubicBezTo>
                <a:cubicBezTo>
                  <a:pt x="151" y="345"/>
                  <a:pt x="151" y="345"/>
                  <a:pt x="151" y="345"/>
                </a:cubicBezTo>
                <a:cubicBezTo>
                  <a:pt x="44" y="345"/>
                  <a:pt x="44" y="345"/>
                  <a:pt x="44" y="345"/>
                </a:cubicBezTo>
                <a:cubicBezTo>
                  <a:pt x="44" y="124"/>
                  <a:pt x="44" y="124"/>
                  <a:pt x="44" y="124"/>
                </a:cubicBezTo>
                <a:cubicBezTo>
                  <a:pt x="443" y="124"/>
                  <a:pt x="443" y="124"/>
                  <a:pt x="443" y="124"/>
                </a:cubicBezTo>
                <a:cubicBezTo>
                  <a:pt x="443" y="345"/>
                  <a:pt x="443" y="345"/>
                  <a:pt x="443" y="345"/>
                </a:cubicBezTo>
                <a:cubicBezTo>
                  <a:pt x="345" y="345"/>
                  <a:pt x="345" y="345"/>
                  <a:pt x="345" y="345"/>
                </a:cubicBezTo>
                <a:cubicBezTo>
                  <a:pt x="345" y="399"/>
                  <a:pt x="345" y="399"/>
                  <a:pt x="345" y="399"/>
                </a:cubicBezTo>
                <a:cubicBezTo>
                  <a:pt x="443" y="399"/>
                  <a:pt x="443" y="399"/>
                  <a:pt x="443" y="399"/>
                </a:cubicBezTo>
                <a:cubicBezTo>
                  <a:pt x="470" y="399"/>
                  <a:pt x="496" y="373"/>
                  <a:pt x="496" y="345"/>
                </a:cubicBezTo>
                <a:cubicBezTo>
                  <a:pt x="496" y="53"/>
                  <a:pt x="496" y="53"/>
                  <a:pt x="496" y="53"/>
                </a:cubicBezTo>
                <a:cubicBezTo>
                  <a:pt x="496" y="26"/>
                  <a:pt x="470" y="0"/>
                  <a:pt x="443" y="0"/>
                </a:cubicBezTo>
                <a:close/>
                <a:moveTo>
                  <a:pt x="62" y="80"/>
                </a:moveTo>
                <a:lnTo>
                  <a:pt x="62" y="80"/>
                </a:lnTo>
                <a:cubicBezTo>
                  <a:pt x="53" y="80"/>
                  <a:pt x="44" y="71"/>
                  <a:pt x="44" y="62"/>
                </a:cubicBezTo>
                <a:cubicBezTo>
                  <a:pt x="44" y="53"/>
                  <a:pt x="53" y="45"/>
                  <a:pt x="62" y="45"/>
                </a:cubicBezTo>
                <a:cubicBezTo>
                  <a:pt x="71" y="45"/>
                  <a:pt x="79" y="53"/>
                  <a:pt x="79" y="62"/>
                </a:cubicBezTo>
                <a:cubicBezTo>
                  <a:pt x="79" y="71"/>
                  <a:pt x="71" y="80"/>
                  <a:pt x="62" y="80"/>
                </a:cubicBezTo>
                <a:close/>
                <a:moveTo>
                  <a:pt x="116" y="80"/>
                </a:moveTo>
                <a:lnTo>
                  <a:pt x="116" y="80"/>
                </a:lnTo>
                <a:cubicBezTo>
                  <a:pt x="107" y="80"/>
                  <a:pt x="97" y="71"/>
                  <a:pt x="97" y="62"/>
                </a:cubicBezTo>
                <a:cubicBezTo>
                  <a:pt x="97" y="53"/>
                  <a:pt x="107" y="45"/>
                  <a:pt x="116" y="45"/>
                </a:cubicBezTo>
                <a:cubicBezTo>
                  <a:pt x="124" y="45"/>
                  <a:pt x="132" y="53"/>
                  <a:pt x="132" y="62"/>
                </a:cubicBezTo>
                <a:cubicBezTo>
                  <a:pt x="132" y="71"/>
                  <a:pt x="124" y="80"/>
                  <a:pt x="116" y="80"/>
                </a:cubicBezTo>
                <a:close/>
                <a:moveTo>
                  <a:pt x="443" y="80"/>
                </a:moveTo>
                <a:lnTo>
                  <a:pt x="443" y="80"/>
                </a:lnTo>
                <a:cubicBezTo>
                  <a:pt x="151" y="80"/>
                  <a:pt x="151" y="80"/>
                  <a:pt x="151" y="80"/>
                </a:cubicBezTo>
                <a:cubicBezTo>
                  <a:pt x="151" y="53"/>
                  <a:pt x="151" y="53"/>
                  <a:pt x="151" y="53"/>
                </a:cubicBezTo>
                <a:cubicBezTo>
                  <a:pt x="443" y="53"/>
                  <a:pt x="443" y="53"/>
                  <a:pt x="443" y="53"/>
                </a:cubicBezTo>
                <a:lnTo>
                  <a:pt x="443" y="80"/>
                </a:lnTo>
                <a:close/>
                <a:moveTo>
                  <a:pt x="248" y="177"/>
                </a:moveTo>
                <a:lnTo>
                  <a:pt x="248" y="177"/>
                </a:lnTo>
                <a:cubicBezTo>
                  <a:pt x="124" y="301"/>
                  <a:pt x="124" y="301"/>
                  <a:pt x="124" y="301"/>
                </a:cubicBezTo>
                <a:cubicBezTo>
                  <a:pt x="204" y="301"/>
                  <a:pt x="204" y="301"/>
                  <a:pt x="204" y="301"/>
                </a:cubicBezTo>
                <a:cubicBezTo>
                  <a:pt x="204" y="443"/>
                  <a:pt x="204" y="443"/>
                  <a:pt x="204" y="443"/>
                </a:cubicBezTo>
                <a:cubicBezTo>
                  <a:pt x="292" y="443"/>
                  <a:pt x="292" y="443"/>
                  <a:pt x="292" y="443"/>
                </a:cubicBezTo>
                <a:cubicBezTo>
                  <a:pt x="292" y="301"/>
                  <a:pt x="292" y="301"/>
                  <a:pt x="292" y="301"/>
                </a:cubicBezTo>
                <a:cubicBezTo>
                  <a:pt x="363" y="301"/>
                  <a:pt x="363" y="301"/>
                  <a:pt x="363" y="301"/>
                </a:cubicBezTo>
                <a:lnTo>
                  <a:pt x="248" y="177"/>
                </a:lnTo>
                <a:close/>
              </a:path>
            </a:pathLst>
          </a:custGeom>
          <a:solidFill>
            <a:schemeClr val="bg1"/>
          </a:solidFill>
          <a:ln>
            <a:noFill/>
          </a:ln>
          <a:effectLst/>
        </p:spPr>
        <p:txBody>
          <a:bodyPr wrap="none" anchor="ctr"/>
          <a:lstStyle/>
          <a:p>
            <a:pPr defTabSz="544211"/>
            <a:endParaRPr lang="en-US" sz="2150">
              <a:solidFill>
                <a:srgbClr val="E2E3E9"/>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 name="Freeform 102">
            <a:extLst>
              <a:ext uri="{FF2B5EF4-FFF2-40B4-BE49-F238E27FC236}">
                <a16:creationId xmlns:a16="http://schemas.microsoft.com/office/drawing/2014/main" id="{AF27EFE6-A8E5-4E6D-9E22-964B79EBD844}"/>
              </a:ext>
            </a:extLst>
          </p:cNvPr>
          <p:cNvSpPr>
            <a:spLocks noChangeArrowheads="1"/>
          </p:cNvSpPr>
          <p:nvPr/>
        </p:nvSpPr>
        <p:spPr bwMode="auto">
          <a:xfrm>
            <a:off x="1241692" y="3538870"/>
            <a:ext cx="527884" cy="471823"/>
          </a:xfrm>
          <a:custGeom>
            <a:avLst/>
            <a:gdLst>
              <a:gd name="T0" fmla="*/ 80 w 498"/>
              <a:gd name="T1" fmla="*/ 151 h 445"/>
              <a:gd name="T2" fmla="*/ 80 w 498"/>
              <a:gd name="T3" fmla="*/ 151 h 445"/>
              <a:gd name="T4" fmla="*/ 142 w 498"/>
              <a:gd name="T5" fmla="*/ 169 h 445"/>
              <a:gd name="T6" fmla="*/ 151 w 498"/>
              <a:gd name="T7" fmla="*/ 169 h 445"/>
              <a:gd name="T8" fmla="*/ 195 w 498"/>
              <a:gd name="T9" fmla="*/ 134 h 445"/>
              <a:gd name="T10" fmla="*/ 195 w 498"/>
              <a:gd name="T11" fmla="*/ 125 h 445"/>
              <a:gd name="T12" fmla="*/ 178 w 498"/>
              <a:gd name="T13" fmla="*/ 107 h 445"/>
              <a:gd name="T14" fmla="*/ 275 w 498"/>
              <a:gd name="T15" fmla="*/ 10 h 445"/>
              <a:gd name="T16" fmla="*/ 195 w 498"/>
              <a:gd name="T17" fmla="*/ 0 h 445"/>
              <a:gd name="T18" fmla="*/ 107 w 498"/>
              <a:gd name="T19" fmla="*/ 54 h 445"/>
              <a:gd name="T20" fmla="*/ 72 w 498"/>
              <a:gd name="T21" fmla="*/ 81 h 445"/>
              <a:gd name="T22" fmla="*/ 53 w 498"/>
              <a:gd name="T23" fmla="*/ 116 h 445"/>
              <a:gd name="T24" fmla="*/ 18 w 498"/>
              <a:gd name="T25" fmla="*/ 125 h 445"/>
              <a:gd name="T26" fmla="*/ 0 w 498"/>
              <a:gd name="T27" fmla="*/ 143 h 445"/>
              <a:gd name="T28" fmla="*/ 0 w 498"/>
              <a:gd name="T29" fmla="*/ 151 h 445"/>
              <a:gd name="T30" fmla="*/ 36 w 498"/>
              <a:gd name="T31" fmla="*/ 187 h 445"/>
              <a:gd name="T32" fmla="*/ 53 w 498"/>
              <a:gd name="T33" fmla="*/ 196 h 445"/>
              <a:gd name="T34" fmla="*/ 72 w 498"/>
              <a:gd name="T35" fmla="*/ 178 h 445"/>
              <a:gd name="T36" fmla="*/ 80 w 498"/>
              <a:gd name="T37" fmla="*/ 151 h 445"/>
              <a:gd name="T38" fmla="*/ 222 w 498"/>
              <a:gd name="T39" fmla="*/ 160 h 445"/>
              <a:gd name="T40" fmla="*/ 222 w 498"/>
              <a:gd name="T41" fmla="*/ 160 h 445"/>
              <a:gd name="T42" fmla="*/ 213 w 498"/>
              <a:gd name="T43" fmla="*/ 160 h 445"/>
              <a:gd name="T44" fmla="*/ 178 w 498"/>
              <a:gd name="T45" fmla="*/ 187 h 445"/>
              <a:gd name="T46" fmla="*/ 169 w 498"/>
              <a:gd name="T47" fmla="*/ 204 h 445"/>
              <a:gd name="T48" fmla="*/ 381 w 498"/>
              <a:gd name="T49" fmla="*/ 435 h 445"/>
              <a:gd name="T50" fmla="*/ 399 w 498"/>
              <a:gd name="T51" fmla="*/ 435 h 445"/>
              <a:gd name="T52" fmla="*/ 426 w 498"/>
              <a:gd name="T53" fmla="*/ 417 h 445"/>
              <a:gd name="T54" fmla="*/ 426 w 498"/>
              <a:gd name="T55" fmla="*/ 400 h 445"/>
              <a:gd name="T56" fmla="*/ 222 w 498"/>
              <a:gd name="T57" fmla="*/ 160 h 445"/>
              <a:gd name="T58" fmla="*/ 497 w 498"/>
              <a:gd name="T59" fmla="*/ 63 h 445"/>
              <a:gd name="T60" fmla="*/ 497 w 498"/>
              <a:gd name="T61" fmla="*/ 63 h 445"/>
              <a:gd name="T62" fmla="*/ 479 w 498"/>
              <a:gd name="T63" fmla="*/ 54 h 445"/>
              <a:gd name="T64" fmla="*/ 461 w 498"/>
              <a:gd name="T65" fmla="*/ 89 h 445"/>
              <a:gd name="T66" fmla="*/ 408 w 498"/>
              <a:gd name="T67" fmla="*/ 107 h 445"/>
              <a:gd name="T68" fmla="*/ 399 w 498"/>
              <a:gd name="T69" fmla="*/ 63 h 445"/>
              <a:gd name="T70" fmla="*/ 417 w 498"/>
              <a:gd name="T71" fmla="*/ 19 h 445"/>
              <a:gd name="T72" fmla="*/ 408 w 498"/>
              <a:gd name="T73" fmla="*/ 10 h 445"/>
              <a:gd name="T74" fmla="*/ 337 w 498"/>
              <a:gd name="T75" fmla="*/ 72 h 445"/>
              <a:gd name="T76" fmla="*/ 319 w 498"/>
              <a:gd name="T77" fmla="*/ 151 h 445"/>
              <a:gd name="T78" fmla="*/ 284 w 498"/>
              <a:gd name="T79" fmla="*/ 187 h 445"/>
              <a:gd name="T80" fmla="*/ 319 w 498"/>
              <a:gd name="T81" fmla="*/ 231 h 445"/>
              <a:gd name="T82" fmla="*/ 364 w 498"/>
              <a:gd name="T83" fmla="*/ 187 h 445"/>
              <a:gd name="T84" fmla="*/ 408 w 498"/>
              <a:gd name="T85" fmla="*/ 178 h 445"/>
              <a:gd name="T86" fmla="*/ 488 w 498"/>
              <a:gd name="T87" fmla="*/ 143 h 445"/>
              <a:gd name="T88" fmla="*/ 497 w 498"/>
              <a:gd name="T89" fmla="*/ 63 h 445"/>
              <a:gd name="T90" fmla="*/ 72 w 498"/>
              <a:gd name="T91" fmla="*/ 400 h 445"/>
              <a:gd name="T92" fmla="*/ 72 w 498"/>
              <a:gd name="T93" fmla="*/ 400 h 445"/>
              <a:gd name="T94" fmla="*/ 72 w 498"/>
              <a:gd name="T95" fmla="*/ 417 h 445"/>
              <a:gd name="T96" fmla="*/ 89 w 498"/>
              <a:gd name="T97" fmla="*/ 444 h 445"/>
              <a:gd name="T98" fmla="*/ 107 w 498"/>
              <a:gd name="T99" fmla="*/ 435 h 445"/>
              <a:gd name="T100" fmla="*/ 231 w 498"/>
              <a:gd name="T101" fmla="*/ 320 h 445"/>
              <a:gd name="T102" fmla="*/ 195 w 498"/>
              <a:gd name="T103" fmla="*/ 275 h 445"/>
              <a:gd name="T104" fmla="*/ 72 w 498"/>
              <a:gd name="T105" fmla="*/ 40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98" h="445">
                <a:moveTo>
                  <a:pt x="80" y="151"/>
                </a:moveTo>
                <a:lnTo>
                  <a:pt x="80" y="151"/>
                </a:lnTo>
                <a:cubicBezTo>
                  <a:pt x="97" y="134"/>
                  <a:pt x="116" y="143"/>
                  <a:pt x="142" y="169"/>
                </a:cubicBezTo>
                <a:cubicBezTo>
                  <a:pt x="151" y="178"/>
                  <a:pt x="151" y="169"/>
                  <a:pt x="151" y="169"/>
                </a:cubicBezTo>
                <a:cubicBezTo>
                  <a:pt x="160" y="169"/>
                  <a:pt x="186" y="134"/>
                  <a:pt x="195" y="134"/>
                </a:cubicBezTo>
                <a:cubicBezTo>
                  <a:pt x="195" y="134"/>
                  <a:pt x="195" y="134"/>
                  <a:pt x="195" y="125"/>
                </a:cubicBezTo>
                <a:cubicBezTo>
                  <a:pt x="186" y="125"/>
                  <a:pt x="178" y="116"/>
                  <a:pt x="178" y="107"/>
                </a:cubicBezTo>
                <a:cubicBezTo>
                  <a:pt x="133" y="45"/>
                  <a:pt x="301" y="10"/>
                  <a:pt x="275" y="10"/>
                </a:cubicBezTo>
                <a:cubicBezTo>
                  <a:pt x="257" y="0"/>
                  <a:pt x="204" y="0"/>
                  <a:pt x="195" y="0"/>
                </a:cubicBezTo>
                <a:cubicBezTo>
                  <a:pt x="169" y="10"/>
                  <a:pt x="125" y="36"/>
                  <a:pt x="107" y="54"/>
                </a:cubicBezTo>
                <a:cubicBezTo>
                  <a:pt x="80" y="72"/>
                  <a:pt x="72" y="81"/>
                  <a:pt x="72" y="81"/>
                </a:cubicBezTo>
                <a:cubicBezTo>
                  <a:pt x="62" y="89"/>
                  <a:pt x="72" y="107"/>
                  <a:pt x="53" y="116"/>
                </a:cubicBezTo>
                <a:cubicBezTo>
                  <a:pt x="36" y="125"/>
                  <a:pt x="27" y="116"/>
                  <a:pt x="18" y="125"/>
                </a:cubicBezTo>
                <a:cubicBezTo>
                  <a:pt x="18" y="134"/>
                  <a:pt x="9" y="134"/>
                  <a:pt x="0" y="143"/>
                </a:cubicBezTo>
                <a:lnTo>
                  <a:pt x="0" y="151"/>
                </a:lnTo>
                <a:lnTo>
                  <a:pt x="36" y="187"/>
                </a:lnTo>
                <a:cubicBezTo>
                  <a:pt x="36" y="196"/>
                  <a:pt x="44" y="196"/>
                  <a:pt x="53" y="196"/>
                </a:cubicBezTo>
                <a:cubicBezTo>
                  <a:pt x="53" y="187"/>
                  <a:pt x="62" y="178"/>
                  <a:pt x="72" y="178"/>
                </a:cubicBezTo>
                <a:cubicBezTo>
                  <a:pt x="72" y="178"/>
                  <a:pt x="72" y="151"/>
                  <a:pt x="80" y="151"/>
                </a:cubicBezTo>
                <a:close/>
                <a:moveTo>
                  <a:pt x="222" y="160"/>
                </a:moveTo>
                <a:lnTo>
                  <a:pt x="222" y="160"/>
                </a:lnTo>
                <a:cubicBezTo>
                  <a:pt x="213" y="160"/>
                  <a:pt x="213" y="160"/>
                  <a:pt x="213" y="160"/>
                </a:cubicBezTo>
                <a:cubicBezTo>
                  <a:pt x="178" y="187"/>
                  <a:pt x="178" y="187"/>
                  <a:pt x="178" y="187"/>
                </a:cubicBezTo>
                <a:cubicBezTo>
                  <a:pt x="169" y="196"/>
                  <a:pt x="169" y="196"/>
                  <a:pt x="169" y="204"/>
                </a:cubicBezTo>
                <a:cubicBezTo>
                  <a:pt x="381" y="435"/>
                  <a:pt x="381" y="435"/>
                  <a:pt x="381" y="435"/>
                </a:cubicBezTo>
                <a:cubicBezTo>
                  <a:pt x="381" y="444"/>
                  <a:pt x="391" y="444"/>
                  <a:pt x="399" y="435"/>
                </a:cubicBezTo>
                <a:cubicBezTo>
                  <a:pt x="426" y="417"/>
                  <a:pt x="426" y="417"/>
                  <a:pt x="426" y="417"/>
                </a:cubicBezTo>
                <a:cubicBezTo>
                  <a:pt x="426" y="408"/>
                  <a:pt x="426" y="400"/>
                  <a:pt x="426" y="400"/>
                </a:cubicBezTo>
                <a:lnTo>
                  <a:pt x="222" y="160"/>
                </a:lnTo>
                <a:close/>
                <a:moveTo>
                  <a:pt x="497" y="63"/>
                </a:moveTo>
                <a:lnTo>
                  <a:pt x="497" y="63"/>
                </a:lnTo>
                <a:cubicBezTo>
                  <a:pt x="488" y="45"/>
                  <a:pt x="488" y="54"/>
                  <a:pt x="479" y="54"/>
                </a:cubicBezTo>
                <a:cubicBezTo>
                  <a:pt x="479" y="63"/>
                  <a:pt x="461" y="81"/>
                  <a:pt x="461" y="89"/>
                </a:cubicBezTo>
                <a:cubicBezTo>
                  <a:pt x="452" y="107"/>
                  <a:pt x="435" y="125"/>
                  <a:pt x="408" y="107"/>
                </a:cubicBezTo>
                <a:cubicBezTo>
                  <a:pt x="381" y="81"/>
                  <a:pt x="391" y="72"/>
                  <a:pt x="399" y="63"/>
                </a:cubicBezTo>
                <a:cubicBezTo>
                  <a:pt x="399" y="54"/>
                  <a:pt x="417" y="28"/>
                  <a:pt x="417" y="19"/>
                </a:cubicBezTo>
                <a:cubicBezTo>
                  <a:pt x="426" y="19"/>
                  <a:pt x="417" y="10"/>
                  <a:pt x="408" y="10"/>
                </a:cubicBezTo>
                <a:cubicBezTo>
                  <a:pt x="399" y="19"/>
                  <a:pt x="346" y="36"/>
                  <a:pt x="337" y="72"/>
                </a:cubicBezTo>
                <a:cubicBezTo>
                  <a:pt x="328" y="98"/>
                  <a:pt x="346" y="125"/>
                  <a:pt x="319" y="151"/>
                </a:cubicBezTo>
                <a:cubicBezTo>
                  <a:pt x="284" y="187"/>
                  <a:pt x="284" y="187"/>
                  <a:pt x="284" y="187"/>
                </a:cubicBezTo>
                <a:cubicBezTo>
                  <a:pt x="319" y="231"/>
                  <a:pt x="319" y="231"/>
                  <a:pt x="319" y="231"/>
                </a:cubicBezTo>
                <a:cubicBezTo>
                  <a:pt x="364" y="187"/>
                  <a:pt x="364" y="187"/>
                  <a:pt x="364" y="187"/>
                </a:cubicBezTo>
                <a:cubicBezTo>
                  <a:pt x="372" y="178"/>
                  <a:pt x="391" y="169"/>
                  <a:pt x="408" y="178"/>
                </a:cubicBezTo>
                <a:cubicBezTo>
                  <a:pt x="452" y="187"/>
                  <a:pt x="470" y="169"/>
                  <a:pt x="488" y="143"/>
                </a:cubicBezTo>
                <a:cubicBezTo>
                  <a:pt x="497" y="116"/>
                  <a:pt x="497" y="72"/>
                  <a:pt x="497" y="63"/>
                </a:cubicBezTo>
                <a:close/>
                <a:moveTo>
                  <a:pt x="72" y="400"/>
                </a:moveTo>
                <a:lnTo>
                  <a:pt x="72" y="400"/>
                </a:lnTo>
                <a:cubicBezTo>
                  <a:pt x="62" y="408"/>
                  <a:pt x="62" y="417"/>
                  <a:pt x="72" y="417"/>
                </a:cubicBezTo>
                <a:cubicBezTo>
                  <a:pt x="89" y="444"/>
                  <a:pt x="89" y="444"/>
                  <a:pt x="89" y="444"/>
                </a:cubicBezTo>
                <a:cubicBezTo>
                  <a:pt x="97" y="444"/>
                  <a:pt x="107" y="444"/>
                  <a:pt x="107" y="435"/>
                </a:cubicBezTo>
                <a:cubicBezTo>
                  <a:pt x="231" y="320"/>
                  <a:pt x="231" y="320"/>
                  <a:pt x="231" y="320"/>
                </a:cubicBezTo>
                <a:cubicBezTo>
                  <a:pt x="195" y="275"/>
                  <a:pt x="195" y="275"/>
                  <a:pt x="195" y="275"/>
                </a:cubicBezTo>
                <a:lnTo>
                  <a:pt x="72" y="400"/>
                </a:lnTo>
                <a:close/>
              </a:path>
            </a:pathLst>
          </a:custGeom>
          <a:solidFill>
            <a:schemeClr val="bg1"/>
          </a:solidFill>
          <a:ln>
            <a:noFill/>
          </a:ln>
          <a:effectLst/>
        </p:spPr>
        <p:txBody>
          <a:bodyPr wrap="none" anchor="ctr"/>
          <a:lstStyle/>
          <a:p>
            <a:pPr defTabSz="544211"/>
            <a:endParaRPr lang="en-US" sz="2150">
              <a:solidFill>
                <a:srgbClr val="E2E3E9"/>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矩形 8">
            <a:extLst>
              <a:ext uri="{FF2B5EF4-FFF2-40B4-BE49-F238E27FC236}">
                <a16:creationId xmlns:a16="http://schemas.microsoft.com/office/drawing/2014/main" id="{442A864C-478F-AFDC-3605-C8083CFE6C78}"/>
              </a:ext>
            </a:extLst>
          </p:cNvPr>
          <p:cNvSpPr/>
          <p:nvPr/>
        </p:nvSpPr>
        <p:spPr>
          <a:xfrm>
            <a:off x="5002823" y="96715"/>
            <a:ext cx="2215662" cy="24617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19" name="PA_文本框 552">
            <a:extLst>
              <a:ext uri="{FF2B5EF4-FFF2-40B4-BE49-F238E27FC236}">
                <a16:creationId xmlns:a16="http://schemas.microsoft.com/office/drawing/2014/main" id="{88924456-7927-3EA5-6A44-0FF53802E8F4}"/>
              </a:ext>
            </a:extLst>
          </p:cNvPr>
          <p:cNvSpPr txBox="1">
            <a:spLocks noChangeArrowheads="1"/>
          </p:cNvSpPr>
          <p:nvPr>
            <p:custDataLst>
              <p:tags r:id="rId1"/>
            </p:custDataLst>
          </p:nvPr>
        </p:nvSpPr>
        <p:spPr bwMode="auto">
          <a:xfrm>
            <a:off x="884021" y="1021361"/>
            <a:ext cx="4873931" cy="461665"/>
          </a:xfrm>
          <a:prstGeom prst="rect">
            <a:avLst/>
          </a:prstGeom>
          <a:noFill/>
          <a:ln>
            <a:noFill/>
          </a:ln>
          <a:effectLst/>
          <a:extLst>
            <a:ext uri="{909E8E84-426E-40DD-AFC4-6F175D3DCCD1}">
              <a14:hiddenFill xmlns:a14="http://schemas.microsoft.com/office/drawing/2010/main">
                <a:solidFill>
                  <a:schemeClr val="bg2"/>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l">
              <a:spcBef>
                <a:spcPct val="50000"/>
              </a:spcBef>
            </a:pPr>
            <a:r>
              <a:rPr lang="zh-CN" altLang="en-US" sz="2400" b="1" dirty="0">
                <a:solidFill>
                  <a:schemeClr val="bg1">
                    <a:lumMod val="10000"/>
                  </a:schemeClr>
                </a:solidFill>
                <a:latin typeface="388-CAI978" pitchFamily="82" charset="0"/>
                <a:ea typeface="DFPYeaSong-B5" pitchFamily="18" charset="-120"/>
              </a:rPr>
              <a:t>文件夹结构（移动端）</a:t>
            </a:r>
            <a:endParaRPr lang="en-US" altLang="zh-CN" sz="2400" b="1" dirty="0">
              <a:solidFill>
                <a:schemeClr val="bg1">
                  <a:lumMod val="10000"/>
                </a:schemeClr>
              </a:solidFill>
              <a:latin typeface="388-CAI978" pitchFamily="82" charset="0"/>
              <a:ea typeface="DFPYeaSong-B5" pitchFamily="18" charset="-120"/>
            </a:endParaRPr>
          </a:p>
        </p:txBody>
      </p:sp>
      <p:pic>
        <p:nvPicPr>
          <p:cNvPr id="3" name="图片 2">
            <a:extLst>
              <a:ext uri="{FF2B5EF4-FFF2-40B4-BE49-F238E27FC236}">
                <a16:creationId xmlns:a16="http://schemas.microsoft.com/office/drawing/2014/main" id="{1A4E99D1-4145-D6F2-6678-4F3E7B2E2119}"/>
              </a:ext>
            </a:extLst>
          </p:cNvPr>
          <p:cNvPicPr>
            <a:picLocks noChangeAspect="1"/>
          </p:cNvPicPr>
          <p:nvPr/>
        </p:nvPicPr>
        <p:blipFill>
          <a:blip r:embed="rId4"/>
          <a:stretch>
            <a:fillRect/>
          </a:stretch>
        </p:blipFill>
        <p:spPr>
          <a:xfrm>
            <a:off x="4428147" y="1833603"/>
            <a:ext cx="2659610" cy="4122777"/>
          </a:xfrm>
          <a:prstGeom prst="rect">
            <a:avLst/>
          </a:prstGeom>
        </p:spPr>
      </p:pic>
    </p:spTree>
    <p:extLst>
      <p:ext uri="{BB962C8B-B14F-4D97-AF65-F5344CB8AC3E}">
        <p14:creationId xmlns:p14="http://schemas.microsoft.com/office/powerpoint/2010/main" val="2879002436"/>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0-#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0-#ppt_w/2"/>
                                          </p:val>
                                        </p:tav>
                                        <p:tav tm="100000">
                                          <p:val>
                                            <p:strVal val="#ppt_x"/>
                                          </p:val>
                                        </p:tav>
                                      </p:tavLst>
                                    </p:anim>
                                    <p:anim calcmode="lin" valueType="num">
                                      <p:cBhvr additive="base">
                                        <p:cTn id="12" dur="500" fill="hold"/>
                                        <p:tgtEl>
                                          <p:spTgt spid="7"/>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500" fill="hold"/>
                                        <p:tgtEl>
                                          <p:spTgt spid="8"/>
                                        </p:tgtEl>
                                        <p:attrNameLst>
                                          <p:attrName>ppt_x</p:attrName>
                                        </p:attrNameLst>
                                      </p:cBhvr>
                                      <p:tavLst>
                                        <p:tav tm="0">
                                          <p:val>
                                            <p:strVal val="0-#ppt_w/2"/>
                                          </p:val>
                                        </p:tav>
                                        <p:tav tm="100000">
                                          <p:val>
                                            <p:strVal val="#ppt_x"/>
                                          </p:val>
                                        </p:tav>
                                      </p:tavLst>
                                    </p:anim>
                                    <p:anim calcmode="lin" valueType="num">
                                      <p:cBhvr additive="base">
                                        <p:cTn id="16" dur="500" fill="hold"/>
                                        <p:tgtEl>
                                          <p:spTgt spid="8"/>
                                        </p:tgtEl>
                                        <p:attrNameLst>
                                          <p:attrName>ppt_y</p:attrName>
                                        </p:attrNameLst>
                                      </p:cBhvr>
                                      <p:tavLst>
                                        <p:tav tm="0">
                                          <p:val>
                                            <p:strVal val="#ppt_y"/>
                                          </p:val>
                                        </p:tav>
                                        <p:tav tm="100000">
                                          <p:val>
                                            <p:strVal val="#ppt_y"/>
                                          </p:val>
                                        </p:tav>
                                      </p:tavLst>
                                    </p:anim>
                                  </p:childTnLst>
                                </p:cTn>
                              </p:par>
                              <p:par>
                                <p:cTn id="17" presetID="41" presetClass="entr" presetSubtype="0" fill="hold" nodeType="withEffect">
                                  <p:stCondLst>
                                    <p:cond delay="0"/>
                                  </p:stCondLst>
                                  <p:iterate type="lt">
                                    <p:tmPct val="10000"/>
                                  </p:iterate>
                                  <p:childTnLst>
                                    <p:set>
                                      <p:cBhvr>
                                        <p:cTn id="18" dur="1" fill="hold">
                                          <p:stCondLst>
                                            <p:cond delay="0"/>
                                          </p:stCondLst>
                                        </p:cTn>
                                        <p:tgtEl>
                                          <p:spTgt spid="19"/>
                                        </p:tgtEl>
                                        <p:attrNameLst>
                                          <p:attrName>style.visibility</p:attrName>
                                        </p:attrNameLst>
                                      </p:cBhvr>
                                      <p:to>
                                        <p:strVal val="visible"/>
                                      </p:to>
                                    </p:set>
                                    <p:anim calcmode="lin" valueType="num">
                                      <p:cBhvr>
                                        <p:cTn id="19" dur="1000" fill="hold"/>
                                        <p:tgtEl>
                                          <p:spTgt spid="19"/>
                                        </p:tgtEl>
                                        <p:attrNameLst>
                                          <p:attrName>ppt_x</p:attrName>
                                        </p:attrNameLst>
                                      </p:cBhvr>
                                      <p:tavLst>
                                        <p:tav tm="0">
                                          <p:val>
                                            <p:strVal val="#ppt_x"/>
                                          </p:val>
                                        </p:tav>
                                        <p:tav tm="50000">
                                          <p:val>
                                            <p:strVal val="#ppt_x+.1"/>
                                          </p:val>
                                        </p:tav>
                                        <p:tav tm="100000">
                                          <p:val>
                                            <p:strVal val="#ppt_x"/>
                                          </p:val>
                                        </p:tav>
                                      </p:tavLst>
                                    </p:anim>
                                    <p:anim calcmode="lin" valueType="num">
                                      <p:cBhvr>
                                        <p:cTn id="20" dur="1000" fill="hold"/>
                                        <p:tgtEl>
                                          <p:spTgt spid="19"/>
                                        </p:tgtEl>
                                        <p:attrNameLst>
                                          <p:attrName>ppt_y</p:attrName>
                                        </p:attrNameLst>
                                      </p:cBhvr>
                                      <p:tavLst>
                                        <p:tav tm="0">
                                          <p:val>
                                            <p:strVal val="#ppt_y"/>
                                          </p:val>
                                        </p:tav>
                                        <p:tav tm="100000">
                                          <p:val>
                                            <p:strVal val="#ppt_y"/>
                                          </p:val>
                                        </p:tav>
                                      </p:tavLst>
                                    </p:anim>
                                    <p:anim calcmode="lin" valueType="num">
                                      <p:cBhvr>
                                        <p:cTn id="21" dur="1000" fill="hold"/>
                                        <p:tgtEl>
                                          <p:spTgt spid="19"/>
                                        </p:tgtEl>
                                        <p:attrNameLst>
                                          <p:attrName>ppt_h</p:attrName>
                                        </p:attrNameLst>
                                      </p:cBhvr>
                                      <p:tavLst>
                                        <p:tav tm="0">
                                          <p:val>
                                            <p:strVal val="#ppt_h/10"/>
                                          </p:val>
                                        </p:tav>
                                        <p:tav tm="50000">
                                          <p:val>
                                            <p:strVal val="#ppt_h+.01"/>
                                          </p:val>
                                        </p:tav>
                                        <p:tav tm="100000">
                                          <p:val>
                                            <p:strVal val="#ppt_h"/>
                                          </p:val>
                                        </p:tav>
                                      </p:tavLst>
                                    </p:anim>
                                    <p:anim calcmode="lin" valueType="num">
                                      <p:cBhvr>
                                        <p:cTn id="22" dur="1000" fill="hold"/>
                                        <p:tgtEl>
                                          <p:spTgt spid="19"/>
                                        </p:tgtEl>
                                        <p:attrNameLst>
                                          <p:attrName>ppt_w</p:attrName>
                                        </p:attrNameLst>
                                      </p:cBhvr>
                                      <p:tavLst>
                                        <p:tav tm="0">
                                          <p:val>
                                            <p:strVal val="#ppt_w/10"/>
                                          </p:val>
                                        </p:tav>
                                        <p:tav tm="50000">
                                          <p:val>
                                            <p:strVal val="#ppt_w+.01"/>
                                          </p:val>
                                        </p:tav>
                                        <p:tav tm="100000">
                                          <p:val>
                                            <p:strVal val="#ppt_w"/>
                                          </p:val>
                                        </p:tav>
                                      </p:tavLst>
                                    </p:anim>
                                    <p:animEffect transition="in" filter="fade">
                                      <p:cBhvr>
                                        <p:cTn id="23" dur="1000" tmFilter="0,0; .5, 1; 1, 1"/>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67">
            <a:extLst>
              <a:ext uri="{FF2B5EF4-FFF2-40B4-BE49-F238E27FC236}">
                <a16:creationId xmlns:a16="http://schemas.microsoft.com/office/drawing/2014/main" id="{277EE438-C198-4921-974A-D1C1C7CA8712}"/>
              </a:ext>
            </a:extLst>
          </p:cNvPr>
          <p:cNvSpPr>
            <a:spLocks noChangeArrowheads="1"/>
          </p:cNvSpPr>
          <p:nvPr/>
        </p:nvSpPr>
        <p:spPr bwMode="auto">
          <a:xfrm>
            <a:off x="1293534" y="2144036"/>
            <a:ext cx="481169" cy="565253"/>
          </a:xfrm>
          <a:custGeom>
            <a:avLst/>
            <a:gdLst>
              <a:gd name="T0" fmla="*/ 434 w 453"/>
              <a:gd name="T1" fmla="*/ 186 h 533"/>
              <a:gd name="T2" fmla="*/ 434 w 453"/>
              <a:gd name="T3" fmla="*/ 186 h 533"/>
              <a:gd name="T4" fmla="*/ 44 w 453"/>
              <a:gd name="T5" fmla="*/ 160 h 533"/>
              <a:gd name="T6" fmla="*/ 0 w 453"/>
              <a:gd name="T7" fmla="*/ 178 h 533"/>
              <a:gd name="T8" fmla="*/ 88 w 453"/>
              <a:gd name="T9" fmla="*/ 532 h 533"/>
              <a:gd name="T10" fmla="*/ 141 w 453"/>
              <a:gd name="T11" fmla="*/ 532 h 533"/>
              <a:gd name="T12" fmla="*/ 97 w 453"/>
              <a:gd name="T13" fmla="*/ 355 h 533"/>
              <a:gd name="T14" fmla="*/ 443 w 453"/>
              <a:gd name="T15" fmla="*/ 195 h 533"/>
              <a:gd name="T16" fmla="*/ 434 w 453"/>
              <a:gd name="T17" fmla="*/ 186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3" h="533">
                <a:moveTo>
                  <a:pt x="434" y="186"/>
                </a:moveTo>
                <a:lnTo>
                  <a:pt x="434" y="186"/>
                </a:lnTo>
                <a:cubicBezTo>
                  <a:pt x="151" y="301"/>
                  <a:pt x="266" y="0"/>
                  <a:pt x="44" y="160"/>
                </a:cubicBezTo>
                <a:cubicBezTo>
                  <a:pt x="0" y="178"/>
                  <a:pt x="0" y="178"/>
                  <a:pt x="0" y="178"/>
                </a:cubicBezTo>
                <a:cubicBezTo>
                  <a:pt x="88" y="532"/>
                  <a:pt x="88" y="532"/>
                  <a:pt x="88" y="532"/>
                </a:cubicBezTo>
                <a:cubicBezTo>
                  <a:pt x="141" y="532"/>
                  <a:pt x="141" y="532"/>
                  <a:pt x="141" y="532"/>
                </a:cubicBezTo>
                <a:cubicBezTo>
                  <a:pt x="97" y="355"/>
                  <a:pt x="97" y="355"/>
                  <a:pt x="97" y="355"/>
                </a:cubicBezTo>
                <a:cubicBezTo>
                  <a:pt x="293" y="195"/>
                  <a:pt x="213" y="532"/>
                  <a:pt x="443" y="195"/>
                </a:cubicBezTo>
                <a:cubicBezTo>
                  <a:pt x="452" y="195"/>
                  <a:pt x="443" y="186"/>
                  <a:pt x="434" y="186"/>
                </a:cubicBezTo>
              </a:path>
            </a:pathLst>
          </a:custGeom>
          <a:solidFill>
            <a:schemeClr val="bg1"/>
          </a:solidFill>
          <a:ln>
            <a:noFill/>
          </a:ln>
          <a:effectLst/>
        </p:spPr>
        <p:txBody>
          <a:bodyPr wrap="none" anchor="ctr"/>
          <a:lstStyle/>
          <a:p>
            <a:pPr defTabSz="544211"/>
            <a:endParaRPr lang="en-US" sz="2150">
              <a:solidFill>
                <a:srgbClr val="E2E3E9"/>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 name="Freeform 82">
            <a:extLst>
              <a:ext uri="{FF2B5EF4-FFF2-40B4-BE49-F238E27FC236}">
                <a16:creationId xmlns:a16="http://schemas.microsoft.com/office/drawing/2014/main" id="{5E035088-2DC3-42C7-910C-8363DC9CD845}"/>
              </a:ext>
            </a:extLst>
          </p:cNvPr>
          <p:cNvSpPr>
            <a:spLocks noChangeArrowheads="1"/>
          </p:cNvSpPr>
          <p:nvPr/>
        </p:nvSpPr>
        <p:spPr bwMode="auto">
          <a:xfrm>
            <a:off x="1247142" y="4848784"/>
            <a:ext cx="527880" cy="471826"/>
          </a:xfrm>
          <a:custGeom>
            <a:avLst/>
            <a:gdLst>
              <a:gd name="T0" fmla="*/ 443 w 497"/>
              <a:gd name="T1" fmla="*/ 0 h 444"/>
              <a:gd name="T2" fmla="*/ 443 w 497"/>
              <a:gd name="T3" fmla="*/ 0 h 444"/>
              <a:gd name="T4" fmla="*/ 53 w 497"/>
              <a:gd name="T5" fmla="*/ 0 h 444"/>
              <a:gd name="T6" fmla="*/ 0 w 497"/>
              <a:gd name="T7" fmla="*/ 53 h 444"/>
              <a:gd name="T8" fmla="*/ 0 w 497"/>
              <a:gd name="T9" fmla="*/ 345 h 444"/>
              <a:gd name="T10" fmla="*/ 53 w 497"/>
              <a:gd name="T11" fmla="*/ 399 h 444"/>
              <a:gd name="T12" fmla="*/ 151 w 497"/>
              <a:gd name="T13" fmla="*/ 399 h 444"/>
              <a:gd name="T14" fmla="*/ 151 w 497"/>
              <a:gd name="T15" fmla="*/ 345 h 444"/>
              <a:gd name="T16" fmla="*/ 44 w 497"/>
              <a:gd name="T17" fmla="*/ 345 h 444"/>
              <a:gd name="T18" fmla="*/ 44 w 497"/>
              <a:gd name="T19" fmla="*/ 124 h 444"/>
              <a:gd name="T20" fmla="*/ 443 w 497"/>
              <a:gd name="T21" fmla="*/ 124 h 444"/>
              <a:gd name="T22" fmla="*/ 443 w 497"/>
              <a:gd name="T23" fmla="*/ 345 h 444"/>
              <a:gd name="T24" fmla="*/ 345 w 497"/>
              <a:gd name="T25" fmla="*/ 345 h 444"/>
              <a:gd name="T26" fmla="*/ 345 w 497"/>
              <a:gd name="T27" fmla="*/ 399 h 444"/>
              <a:gd name="T28" fmla="*/ 443 w 497"/>
              <a:gd name="T29" fmla="*/ 399 h 444"/>
              <a:gd name="T30" fmla="*/ 496 w 497"/>
              <a:gd name="T31" fmla="*/ 345 h 444"/>
              <a:gd name="T32" fmla="*/ 496 w 497"/>
              <a:gd name="T33" fmla="*/ 53 h 444"/>
              <a:gd name="T34" fmla="*/ 443 w 497"/>
              <a:gd name="T35" fmla="*/ 0 h 444"/>
              <a:gd name="T36" fmla="*/ 62 w 497"/>
              <a:gd name="T37" fmla="*/ 80 h 444"/>
              <a:gd name="T38" fmla="*/ 62 w 497"/>
              <a:gd name="T39" fmla="*/ 80 h 444"/>
              <a:gd name="T40" fmla="*/ 44 w 497"/>
              <a:gd name="T41" fmla="*/ 62 h 444"/>
              <a:gd name="T42" fmla="*/ 62 w 497"/>
              <a:gd name="T43" fmla="*/ 45 h 444"/>
              <a:gd name="T44" fmla="*/ 79 w 497"/>
              <a:gd name="T45" fmla="*/ 62 h 444"/>
              <a:gd name="T46" fmla="*/ 62 w 497"/>
              <a:gd name="T47" fmla="*/ 80 h 444"/>
              <a:gd name="T48" fmla="*/ 116 w 497"/>
              <a:gd name="T49" fmla="*/ 80 h 444"/>
              <a:gd name="T50" fmla="*/ 116 w 497"/>
              <a:gd name="T51" fmla="*/ 80 h 444"/>
              <a:gd name="T52" fmla="*/ 97 w 497"/>
              <a:gd name="T53" fmla="*/ 62 h 444"/>
              <a:gd name="T54" fmla="*/ 116 w 497"/>
              <a:gd name="T55" fmla="*/ 45 h 444"/>
              <a:gd name="T56" fmla="*/ 132 w 497"/>
              <a:gd name="T57" fmla="*/ 62 h 444"/>
              <a:gd name="T58" fmla="*/ 116 w 497"/>
              <a:gd name="T59" fmla="*/ 80 h 444"/>
              <a:gd name="T60" fmla="*/ 443 w 497"/>
              <a:gd name="T61" fmla="*/ 80 h 444"/>
              <a:gd name="T62" fmla="*/ 443 w 497"/>
              <a:gd name="T63" fmla="*/ 80 h 444"/>
              <a:gd name="T64" fmla="*/ 151 w 497"/>
              <a:gd name="T65" fmla="*/ 80 h 444"/>
              <a:gd name="T66" fmla="*/ 151 w 497"/>
              <a:gd name="T67" fmla="*/ 53 h 444"/>
              <a:gd name="T68" fmla="*/ 443 w 497"/>
              <a:gd name="T69" fmla="*/ 53 h 444"/>
              <a:gd name="T70" fmla="*/ 443 w 497"/>
              <a:gd name="T71" fmla="*/ 80 h 444"/>
              <a:gd name="T72" fmla="*/ 248 w 497"/>
              <a:gd name="T73" fmla="*/ 177 h 444"/>
              <a:gd name="T74" fmla="*/ 248 w 497"/>
              <a:gd name="T75" fmla="*/ 177 h 444"/>
              <a:gd name="T76" fmla="*/ 124 w 497"/>
              <a:gd name="T77" fmla="*/ 301 h 444"/>
              <a:gd name="T78" fmla="*/ 204 w 497"/>
              <a:gd name="T79" fmla="*/ 301 h 444"/>
              <a:gd name="T80" fmla="*/ 204 w 497"/>
              <a:gd name="T81" fmla="*/ 443 h 444"/>
              <a:gd name="T82" fmla="*/ 292 w 497"/>
              <a:gd name="T83" fmla="*/ 443 h 444"/>
              <a:gd name="T84" fmla="*/ 292 w 497"/>
              <a:gd name="T85" fmla="*/ 301 h 444"/>
              <a:gd name="T86" fmla="*/ 363 w 497"/>
              <a:gd name="T87" fmla="*/ 301 h 444"/>
              <a:gd name="T88" fmla="*/ 248 w 497"/>
              <a:gd name="T89" fmla="*/ 177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97" h="444">
                <a:moveTo>
                  <a:pt x="443" y="0"/>
                </a:moveTo>
                <a:lnTo>
                  <a:pt x="443" y="0"/>
                </a:lnTo>
                <a:cubicBezTo>
                  <a:pt x="53" y="0"/>
                  <a:pt x="53" y="0"/>
                  <a:pt x="53" y="0"/>
                </a:cubicBezTo>
                <a:cubicBezTo>
                  <a:pt x="17" y="0"/>
                  <a:pt x="0" y="26"/>
                  <a:pt x="0" y="53"/>
                </a:cubicBezTo>
                <a:cubicBezTo>
                  <a:pt x="0" y="345"/>
                  <a:pt x="0" y="345"/>
                  <a:pt x="0" y="345"/>
                </a:cubicBezTo>
                <a:cubicBezTo>
                  <a:pt x="0" y="373"/>
                  <a:pt x="17" y="399"/>
                  <a:pt x="53" y="399"/>
                </a:cubicBezTo>
                <a:cubicBezTo>
                  <a:pt x="151" y="399"/>
                  <a:pt x="151" y="399"/>
                  <a:pt x="151" y="399"/>
                </a:cubicBezTo>
                <a:cubicBezTo>
                  <a:pt x="151" y="345"/>
                  <a:pt x="151" y="345"/>
                  <a:pt x="151" y="345"/>
                </a:cubicBezTo>
                <a:cubicBezTo>
                  <a:pt x="44" y="345"/>
                  <a:pt x="44" y="345"/>
                  <a:pt x="44" y="345"/>
                </a:cubicBezTo>
                <a:cubicBezTo>
                  <a:pt x="44" y="124"/>
                  <a:pt x="44" y="124"/>
                  <a:pt x="44" y="124"/>
                </a:cubicBezTo>
                <a:cubicBezTo>
                  <a:pt x="443" y="124"/>
                  <a:pt x="443" y="124"/>
                  <a:pt x="443" y="124"/>
                </a:cubicBezTo>
                <a:cubicBezTo>
                  <a:pt x="443" y="345"/>
                  <a:pt x="443" y="345"/>
                  <a:pt x="443" y="345"/>
                </a:cubicBezTo>
                <a:cubicBezTo>
                  <a:pt x="345" y="345"/>
                  <a:pt x="345" y="345"/>
                  <a:pt x="345" y="345"/>
                </a:cubicBezTo>
                <a:cubicBezTo>
                  <a:pt x="345" y="399"/>
                  <a:pt x="345" y="399"/>
                  <a:pt x="345" y="399"/>
                </a:cubicBezTo>
                <a:cubicBezTo>
                  <a:pt x="443" y="399"/>
                  <a:pt x="443" y="399"/>
                  <a:pt x="443" y="399"/>
                </a:cubicBezTo>
                <a:cubicBezTo>
                  <a:pt x="470" y="399"/>
                  <a:pt x="496" y="373"/>
                  <a:pt x="496" y="345"/>
                </a:cubicBezTo>
                <a:cubicBezTo>
                  <a:pt x="496" y="53"/>
                  <a:pt x="496" y="53"/>
                  <a:pt x="496" y="53"/>
                </a:cubicBezTo>
                <a:cubicBezTo>
                  <a:pt x="496" y="26"/>
                  <a:pt x="470" y="0"/>
                  <a:pt x="443" y="0"/>
                </a:cubicBezTo>
                <a:close/>
                <a:moveTo>
                  <a:pt x="62" y="80"/>
                </a:moveTo>
                <a:lnTo>
                  <a:pt x="62" y="80"/>
                </a:lnTo>
                <a:cubicBezTo>
                  <a:pt x="53" y="80"/>
                  <a:pt x="44" y="71"/>
                  <a:pt x="44" y="62"/>
                </a:cubicBezTo>
                <a:cubicBezTo>
                  <a:pt x="44" y="53"/>
                  <a:pt x="53" y="45"/>
                  <a:pt x="62" y="45"/>
                </a:cubicBezTo>
                <a:cubicBezTo>
                  <a:pt x="71" y="45"/>
                  <a:pt x="79" y="53"/>
                  <a:pt x="79" y="62"/>
                </a:cubicBezTo>
                <a:cubicBezTo>
                  <a:pt x="79" y="71"/>
                  <a:pt x="71" y="80"/>
                  <a:pt x="62" y="80"/>
                </a:cubicBezTo>
                <a:close/>
                <a:moveTo>
                  <a:pt x="116" y="80"/>
                </a:moveTo>
                <a:lnTo>
                  <a:pt x="116" y="80"/>
                </a:lnTo>
                <a:cubicBezTo>
                  <a:pt x="107" y="80"/>
                  <a:pt x="97" y="71"/>
                  <a:pt x="97" y="62"/>
                </a:cubicBezTo>
                <a:cubicBezTo>
                  <a:pt x="97" y="53"/>
                  <a:pt x="107" y="45"/>
                  <a:pt x="116" y="45"/>
                </a:cubicBezTo>
                <a:cubicBezTo>
                  <a:pt x="124" y="45"/>
                  <a:pt x="132" y="53"/>
                  <a:pt x="132" y="62"/>
                </a:cubicBezTo>
                <a:cubicBezTo>
                  <a:pt x="132" y="71"/>
                  <a:pt x="124" y="80"/>
                  <a:pt x="116" y="80"/>
                </a:cubicBezTo>
                <a:close/>
                <a:moveTo>
                  <a:pt x="443" y="80"/>
                </a:moveTo>
                <a:lnTo>
                  <a:pt x="443" y="80"/>
                </a:lnTo>
                <a:cubicBezTo>
                  <a:pt x="151" y="80"/>
                  <a:pt x="151" y="80"/>
                  <a:pt x="151" y="80"/>
                </a:cubicBezTo>
                <a:cubicBezTo>
                  <a:pt x="151" y="53"/>
                  <a:pt x="151" y="53"/>
                  <a:pt x="151" y="53"/>
                </a:cubicBezTo>
                <a:cubicBezTo>
                  <a:pt x="443" y="53"/>
                  <a:pt x="443" y="53"/>
                  <a:pt x="443" y="53"/>
                </a:cubicBezTo>
                <a:lnTo>
                  <a:pt x="443" y="80"/>
                </a:lnTo>
                <a:close/>
                <a:moveTo>
                  <a:pt x="248" y="177"/>
                </a:moveTo>
                <a:lnTo>
                  <a:pt x="248" y="177"/>
                </a:lnTo>
                <a:cubicBezTo>
                  <a:pt x="124" y="301"/>
                  <a:pt x="124" y="301"/>
                  <a:pt x="124" y="301"/>
                </a:cubicBezTo>
                <a:cubicBezTo>
                  <a:pt x="204" y="301"/>
                  <a:pt x="204" y="301"/>
                  <a:pt x="204" y="301"/>
                </a:cubicBezTo>
                <a:cubicBezTo>
                  <a:pt x="204" y="443"/>
                  <a:pt x="204" y="443"/>
                  <a:pt x="204" y="443"/>
                </a:cubicBezTo>
                <a:cubicBezTo>
                  <a:pt x="292" y="443"/>
                  <a:pt x="292" y="443"/>
                  <a:pt x="292" y="443"/>
                </a:cubicBezTo>
                <a:cubicBezTo>
                  <a:pt x="292" y="301"/>
                  <a:pt x="292" y="301"/>
                  <a:pt x="292" y="301"/>
                </a:cubicBezTo>
                <a:cubicBezTo>
                  <a:pt x="363" y="301"/>
                  <a:pt x="363" y="301"/>
                  <a:pt x="363" y="301"/>
                </a:cubicBezTo>
                <a:lnTo>
                  <a:pt x="248" y="177"/>
                </a:lnTo>
                <a:close/>
              </a:path>
            </a:pathLst>
          </a:custGeom>
          <a:solidFill>
            <a:schemeClr val="bg1"/>
          </a:solidFill>
          <a:ln>
            <a:noFill/>
          </a:ln>
          <a:effectLst/>
        </p:spPr>
        <p:txBody>
          <a:bodyPr wrap="none" anchor="ctr"/>
          <a:lstStyle/>
          <a:p>
            <a:pPr defTabSz="544211"/>
            <a:endParaRPr lang="en-US" sz="2150">
              <a:solidFill>
                <a:srgbClr val="E2E3E9"/>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 name="Freeform 102">
            <a:extLst>
              <a:ext uri="{FF2B5EF4-FFF2-40B4-BE49-F238E27FC236}">
                <a16:creationId xmlns:a16="http://schemas.microsoft.com/office/drawing/2014/main" id="{AF27EFE6-A8E5-4E6D-9E22-964B79EBD844}"/>
              </a:ext>
            </a:extLst>
          </p:cNvPr>
          <p:cNvSpPr>
            <a:spLocks noChangeArrowheads="1"/>
          </p:cNvSpPr>
          <p:nvPr/>
        </p:nvSpPr>
        <p:spPr bwMode="auto">
          <a:xfrm>
            <a:off x="1241692" y="3538870"/>
            <a:ext cx="527884" cy="471823"/>
          </a:xfrm>
          <a:custGeom>
            <a:avLst/>
            <a:gdLst>
              <a:gd name="T0" fmla="*/ 80 w 498"/>
              <a:gd name="T1" fmla="*/ 151 h 445"/>
              <a:gd name="T2" fmla="*/ 80 w 498"/>
              <a:gd name="T3" fmla="*/ 151 h 445"/>
              <a:gd name="T4" fmla="*/ 142 w 498"/>
              <a:gd name="T5" fmla="*/ 169 h 445"/>
              <a:gd name="T6" fmla="*/ 151 w 498"/>
              <a:gd name="T7" fmla="*/ 169 h 445"/>
              <a:gd name="T8" fmla="*/ 195 w 498"/>
              <a:gd name="T9" fmla="*/ 134 h 445"/>
              <a:gd name="T10" fmla="*/ 195 w 498"/>
              <a:gd name="T11" fmla="*/ 125 h 445"/>
              <a:gd name="T12" fmla="*/ 178 w 498"/>
              <a:gd name="T13" fmla="*/ 107 h 445"/>
              <a:gd name="T14" fmla="*/ 275 w 498"/>
              <a:gd name="T15" fmla="*/ 10 h 445"/>
              <a:gd name="T16" fmla="*/ 195 w 498"/>
              <a:gd name="T17" fmla="*/ 0 h 445"/>
              <a:gd name="T18" fmla="*/ 107 w 498"/>
              <a:gd name="T19" fmla="*/ 54 h 445"/>
              <a:gd name="T20" fmla="*/ 72 w 498"/>
              <a:gd name="T21" fmla="*/ 81 h 445"/>
              <a:gd name="T22" fmla="*/ 53 w 498"/>
              <a:gd name="T23" fmla="*/ 116 h 445"/>
              <a:gd name="T24" fmla="*/ 18 w 498"/>
              <a:gd name="T25" fmla="*/ 125 h 445"/>
              <a:gd name="T26" fmla="*/ 0 w 498"/>
              <a:gd name="T27" fmla="*/ 143 h 445"/>
              <a:gd name="T28" fmla="*/ 0 w 498"/>
              <a:gd name="T29" fmla="*/ 151 h 445"/>
              <a:gd name="T30" fmla="*/ 36 w 498"/>
              <a:gd name="T31" fmla="*/ 187 h 445"/>
              <a:gd name="T32" fmla="*/ 53 w 498"/>
              <a:gd name="T33" fmla="*/ 196 h 445"/>
              <a:gd name="T34" fmla="*/ 72 w 498"/>
              <a:gd name="T35" fmla="*/ 178 h 445"/>
              <a:gd name="T36" fmla="*/ 80 w 498"/>
              <a:gd name="T37" fmla="*/ 151 h 445"/>
              <a:gd name="T38" fmla="*/ 222 w 498"/>
              <a:gd name="T39" fmla="*/ 160 h 445"/>
              <a:gd name="T40" fmla="*/ 222 w 498"/>
              <a:gd name="T41" fmla="*/ 160 h 445"/>
              <a:gd name="T42" fmla="*/ 213 w 498"/>
              <a:gd name="T43" fmla="*/ 160 h 445"/>
              <a:gd name="T44" fmla="*/ 178 w 498"/>
              <a:gd name="T45" fmla="*/ 187 h 445"/>
              <a:gd name="T46" fmla="*/ 169 w 498"/>
              <a:gd name="T47" fmla="*/ 204 h 445"/>
              <a:gd name="T48" fmla="*/ 381 w 498"/>
              <a:gd name="T49" fmla="*/ 435 h 445"/>
              <a:gd name="T50" fmla="*/ 399 w 498"/>
              <a:gd name="T51" fmla="*/ 435 h 445"/>
              <a:gd name="T52" fmla="*/ 426 w 498"/>
              <a:gd name="T53" fmla="*/ 417 h 445"/>
              <a:gd name="T54" fmla="*/ 426 w 498"/>
              <a:gd name="T55" fmla="*/ 400 h 445"/>
              <a:gd name="T56" fmla="*/ 222 w 498"/>
              <a:gd name="T57" fmla="*/ 160 h 445"/>
              <a:gd name="T58" fmla="*/ 497 w 498"/>
              <a:gd name="T59" fmla="*/ 63 h 445"/>
              <a:gd name="T60" fmla="*/ 497 w 498"/>
              <a:gd name="T61" fmla="*/ 63 h 445"/>
              <a:gd name="T62" fmla="*/ 479 w 498"/>
              <a:gd name="T63" fmla="*/ 54 h 445"/>
              <a:gd name="T64" fmla="*/ 461 w 498"/>
              <a:gd name="T65" fmla="*/ 89 h 445"/>
              <a:gd name="T66" fmla="*/ 408 w 498"/>
              <a:gd name="T67" fmla="*/ 107 h 445"/>
              <a:gd name="T68" fmla="*/ 399 w 498"/>
              <a:gd name="T69" fmla="*/ 63 h 445"/>
              <a:gd name="T70" fmla="*/ 417 w 498"/>
              <a:gd name="T71" fmla="*/ 19 h 445"/>
              <a:gd name="T72" fmla="*/ 408 w 498"/>
              <a:gd name="T73" fmla="*/ 10 h 445"/>
              <a:gd name="T74" fmla="*/ 337 w 498"/>
              <a:gd name="T75" fmla="*/ 72 h 445"/>
              <a:gd name="T76" fmla="*/ 319 w 498"/>
              <a:gd name="T77" fmla="*/ 151 h 445"/>
              <a:gd name="T78" fmla="*/ 284 w 498"/>
              <a:gd name="T79" fmla="*/ 187 h 445"/>
              <a:gd name="T80" fmla="*/ 319 w 498"/>
              <a:gd name="T81" fmla="*/ 231 h 445"/>
              <a:gd name="T82" fmla="*/ 364 w 498"/>
              <a:gd name="T83" fmla="*/ 187 h 445"/>
              <a:gd name="T84" fmla="*/ 408 w 498"/>
              <a:gd name="T85" fmla="*/ 178 h 445"/>
              <a:gd name="T86" fmla="*/ 488 w 498"/>
              <a:gd name="T87" fmla="*/ 143 h 445"/>
              <a:gd name="T88" fmla="*/ 497 w 498"/>
              <a:gd name="T89" fmla="*/ 63 h 445"/>
              <a:gd name="T90" fmla="*/ 72 w 498"/>
              <a:gd name="T91" fmla="*/ 400 h 445"/>
              <a:gd name="T92" fmla="*/ 72 w 498"/>
              <a:gd name="T93" fmla="*/ 400 h 445"/>
              <a:gd name="T94" fmla="*/ 72 w 498"/>
              <a:gd name="T95" fmla="*/ 417 h 445"/>
              <a:gd name="T96" fmla="*/ 89 w 498"/>
              <a:gd name="T97" fmla="*/ 444 h 445"/>
              <a:gd name="T98" fmla="*/ 107 w 498"/>
              <a:gd name="T99" fmla="*/ 435 h 445"/>
              <a:gd name="T100" fmla="*/ 231 w 498"/>
              <a:gd name="T101" fmla="*/ 320 h 445"/>
              <a:gd name="T102" fmla="*/ 195 w 498"/>
              <a:gd name="T103" fmla="*/ 275 h 445"/>
              <a:gd name="T104" fmla="*/ 72 w 498"/>
              <a:gd name="T105" fmla="*/ 40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98" h="445">
                <a:moveTo>
                  <a:pt x="80" y="151"/>
                </a:moveTo>
                <a:lnTo>
                  <a:pt x="80" y="151"/>
                </a:lnTo>
                <a:cubicBezTo>
                  <a:pt x="97" y="134"/>
                  <a:pt x="116" y="143"/>
                  <a:pt x="142" y="169"/>
                </a:cubicBezTo>
                <a:cubicBezTo>
                  <a:pt x="151" y="178"/>
                  <a:pt x="151" y="169"/>
                  <a:pt x="151" y="169"/>
                </a:cubicBezTo>
                <a:cubicBezTo>
                  <a:pt x="160" y="169"/>
                  <a:pt x="186" y="134"/>
                  <a:pt x="195" y="134"/>
                </a:cubicBezTo>
                <a:cubicBezTo>
                  <a:pt x="195" y="134"/>
                  <a:pt x="195" y="134"/>
                  <a:pt x="195" y="125"/>
                </a:cubicBezTo>
                <a:cubicBezTo>
                  <a:pt x="186" y="125"/>
                  <a:pt x="178" y="116"/>
                  <a:pt x="178" y="107"/>
                </a:cubicBezTo>
                <a:cubicBezTo>
                  <a:pt x="133" y="45"/>
                  <a:pt x="301" y="10"/>
                  <a:pt x="275" y="10"/>
                </a:cubicBezTo>
                <a:cubicBezTo>
                  <a:pt x="257" y="0"/>
                  <a:pt x="204" y="0"/>
                  <a:pt x="195" y="0"/>
                </a:cubicBezTo>
                <a:cubicBezTo>
                  <a:pt x="169" y="10"/>
                  <a:pt x="125" y="36"/>
                  <a:pt x="107" y="54"/>
                </a:cubicBezTo>
                <a:cubicBezTo>
                  <a:pt x="80" y="72"/>
                  <a:pt x="72" y="81"/>
                  <a:pt x="72" y="81"/>
                </a:cubicBezTo>
                <a:cubicBezTo>
                  <a:pt x="62" y="89"/>
                  <a:pt x="72" y="107"/>
                  <a:pt x="53" y="116"/>
                </a:cubicBezTo>
                <a:cubicBezTo>
                  <a:pt x="36" y="125"/>
                  <a:pt x="27" y="116"/>
                  <a:pt x="18" y="125"/>
                </a:cubicBezTo>
                <a:cubicBezTo>
                  <a:pt x="18" y="134"/>
                  <a:pt x="9" y="134"/>
                  <a:pt x="0" y="143"/>
                </a:cubicBezTo>
                <a:lnTo>
                  <a:pt x="0" y="151"/>
                </a:lnTo>
                <a:lnTo>
                  <a:pt x="36" y="187"/>
                </a:lnTo>
                <a:cubicBezTo>
                  <a:pt x="36" y="196"/>
                  <a:pt x="44" y="196"/>
                  <a:pt x="53" y="196"/>
                </a:cubicBezTo>
                <a:cubicBezTo>
                  <a:pt x="53" y="187"/>
                  <a:pt x="62" y="178"/>
                  <a:pt x="72" y="178"/>
                </a:cubicBezTo>
                <a:cubicBezTo>
                  <a:pt x="72" y="178"/>
                  <a:pt x="72" y="151"/>
                  <a:pt x="80" y="151"/>
                </a:cubicBezTo>
                <a:close/>
                <a:moveTo>
                  <a:pt x="222" y="160"/>
                </a:moveTo>
                <a:lnTo>
                  <a:pt x="222" y="160"/>
                </a:lnTo>
                <a:cubicBezTo>
                  <a:pt x="213" y="160"/>
                  <a:pt x="213" y="160"/>
                  <a:pt x="213" y="160"/>
                </a:cubicBezTo>
                <a:cubicBezTo>
                  <a:pt x="178" y="187"/>
                  <a:pt x="178" y="187"/>
                  <a:pt x="178" y="187"/>
                </a:cubicBezTo>
                <a:cubicBezTo>
                  <a:pt x="169" y="196"/>
                  <a:pt x="169" y="196"/>
                  <a:pt x="169" y="204"/>
                </a:cubicBezTo>
                <a:cubicBezTo>
                  <a:pt x="381" y="435"/>
                  <a:pt x="381" y="435"/>
                  <a:pt x="381" y="435"/>
                </a:cubicBezTo>
                <a:cubicBezTo>
                  <a:pt x="381" y="444"/>
                  <a:pt x="391" y="444"/>
                  <a:pt x="399" y="435"/>
                </a:cubicBezTo>
                <a:cubicBezTo>
                  <a:pt x="426" y="417"/>
                  <a:pt x="426" y="417"/>
                  <a:pt x="426" y="417"/>
                </a:cubicBezTo>
                <a:cubicBezTo>
                  <a:pt x="426" y="408"/>
                  <a:pt x="426" y="400"/>
                  <a:pt x="426" y="400"/>
                </a:cubicBezTo>
                <a:lnTo>
                  <a:pt x="222" y="160"/>
                </a:lnTo>
                <a:close/>
                <a:moveTo>
                  <a:pt x="497" y="63"/>
                </a:moveTo>
                <a:lnTo>
                  <a:pt x="497" y="63"/>
                </a:lnTo>
                <a:cubicBezTo>
                  <a:pt x="488" y="45"/>
                  <a:pt x="488" y="54"/>
                  <a:pt x="479" y="54"/>
                </a:cubicBezTo>
                <a:cubicBezTo>
                  <a:pt x="479" y="63"/>
                  <a:pt x="461" y="81"/>
                  <a:pt x="461" y="89"/>
                </a:cubicBezTo>
                <a:cubicBezTo>
                  <a:pt x="452" y="107"/>
                  <a:pt x="435" y="125"/>
                  <a:pt x="408" y="107"/>
                </a:cubicBezTo>
                <a:cubicBezTo>
                  <a:pt x="381" y="81"/>
                  <a:pt x="391" y="72"/>
                  <a:pt x="399" y="63"/>
                </a:cubicBezTo>
                <a:cubicBezTo>
                  <a:pt x="399" y="54"/>
                  <a:pt x="417" y="28"/>
                  <a:pt x="417" y="19"/>
                </a:cubicBezTo>
                <a:cubicBezTo>
                  <a:pt x="426" y="19"/>
                  <a:pt x="417" y="10"/>
                  <a:pt x="408" y="10"/>
                </a:cubicBezTo>
                <a:cubicBezTo>
                  <a:pt x="399" y="19"/>
                  <a:pt x="346" y="36"/>
                  <a:pt x="337" y="72"/>
                </a:cubicBezTo>
                <a:cubicBezTo>
                  <a:pt x="328" y="98"/>
                  <a:pt x="346" y="125"/>
                  <a:pt x="319" y="151"/>
                </a:cubicBezTo>
                <a:cubicBezTo>
                  <a:pt x="284" y="187"/>
                  <a:pt x="284" y="187"/>
                  <a:pt x="284" y="187"/>
                </a:cubicBezTo>
                <a:cubicBezTo>
                  <a:pt x="319" y="231"/>
                  <a:pt x="319" y="231"/>
                  <a:pt x="319" y="231"/>
                </a:cubicBezTo>
                <a:cubicBezTo>
                  <a:pt x="364" y="187"/>
                  <a:pt x="364" y="187"/>
                  <a:pt x="364" y="187"/>
                </a:cubicBezTo>
                <a:cubicBezTo>
                  <a:pt x="372" y="178"/>
                  <a:pt x="391" y="169"/>
                  <a:pt x="408" y="178"/>
                </a:cubicBezTo>
                <a:cubicBezTo>
                  <a:pt x="452" y="187"/>
                  <a:pt x="470" y="169"/>
                  <a:pt x="488" y="143"/>
                </a:cubicBezTo>
                <a:cubicBezTo>
                  <a:pt x="497" y="116"/>
                  <a:pt x="497" y="72"/>
                  <a:pt x="497" y="63"/>
                </a:cubicBezTo>
                <a:close/>
                <a:moveTo>
                  <a:pt x="72" y="400"/>
                </a:moveTo>
                <a:lnTo>
                  <a:pt x="72" y="400"/>
                </a:lnTo>
                <a:cubicBezTo>
                  <a:pt x="62" y="408"/>
                  <a:pt x="62" y="417"/>
                  <a:pt x="72" y="417"/>
                </a:cubicBezTo>
                <a:cubicBezTo>
                  <a:pt x="89" y="444"/>
                  <a:pt x="89" y="444"/>
                  <a:pt x="89" y="444"/>
                </a:cubicBezTo>
                <a:cubicBezTo>
                  <a:pt x="97" y="444"/>
                  <a:pt x="107" y="444"/>
                  <a:pt x="107" y="435"/>
                </a:cubicBezTo>
                <a:cubicBezTo>
                  <a:pt x="231" y="320"/>
                  <a:pt x="231" y="320"/>
                  <a:pt x="231" y="320"/>
                </a:cubicBezTo>
                <a:cubicBezTo>
                  <a:pt x="195" y="275"/>
                  <a:pt x="195" y="275"/>
                  <a:pt x="195" y="275"/>
                </a:cubicBezTo>
                <a:lnTo>
                  <a:pt x="72" y="400"/>
                </a:lnTo>
                <a:close/>
              </a:path>
            </a:pathLst>
          </a:custGeom>
          <a:solidFill>
            <a:schemeClr val="bg1"/>
          </a:solidFill>
          <a:ln>
            <a:noFill/>
          </a:ln>
          <a:effectLst/>
        </p:spPr>
        <p:txBody>
          <a:bodyPr wrap="none" anchor="ctr"/>
          <a:lstStyle/>
          <a:p>
            <a:pPr defTabSz="544211"/>
            <a:endParaRPr lang="en-US" sz="2150">
              <a:solidFill>
                <a:srgbClr val="E2E3E9"/>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矩形 8">
            <a:extLst>
              <a:ext uri="{FF2B5EF4-FFF2-40B4-BE49-F238E27FC236}">
                <a16:creationId xmlns:a16="http://schemas.microsoft.com/office/drawing/2014/main" id="{442A864C-478F-AFDC-3605-C8083CFE6C78}"/>
              </a:ext>
            </a:extLst>
          </p:cNvPr>
          <p:cNvSpPr/>
          <p:nvPr/>
        </p:nvSpPr>
        <p:spPr>
          <a:xfrm>
            <a:off x="5002823" y="96715"/>
            <a:ext cx="2215662" cy="24617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19" name="PA_文本框 552">
            <a:extLst>
              <a:ext uri="{FF2B5EF4-FFF2-40B4-BE49-F238E27FC236}">
                <a16:creationId xmlns:a16="http://schemas.microsoft.com/office/drawing/2014/main" id="{88924456-7927-3EA5-6A44-0FF53802E8F4}"/>
              </a:ext>
            </a:extLst>
          </p:cNvPr>
          <p:cNvSpPr txBox="1">
            <a:spLocks noChangeArrowheads="1"/>
          </p:cNvSpPr>
          <p:nvPr>
            <p:custDataLst>
              <p:tags r:id="rId1"/>
            </p:custDataLst>
          </p:nvPr>
        </p:nvSpPr>
        <p:spPr bwMode="auto">
          <a:xfrm>
            <a:off x="884021" y="1021361"/>
            <a:ext cx="4873931" cy="461665"/>
          </a:xfrm>
          <a:prstGeom prst="rect">
            <a:avLst/>
          </a:prstGeom>
          <a:noFill/>
          <a:ln>
            <a:noFill/>
          </a:ln>
          <a:effectLst/>
          <a:extLst>
            <a:ext uri="{909E8E84-426E-40DD-AFC4-6F175D3DCCD1}">
              <a14:hiddenFill xmlns:a14="http://schemas.microsoft.com/office/drawing/2010/main">
                <a:solidFill>
                  <a:schemeClr val="bg2"/>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l">
              <a:spcBef>
                <a:spcPct val="50000"/>
              </a:spcBef>
            </a:pPr>
            <a:r>
              <a:rPr lang="zh-CN" altLang="en-US" sz="2400" b="1" dirty="0">
                <a:solidFill>
                  <a:schemeClr val="bg1">
                    <a:lumMod val="10000"/>
                  </a:schemeClr>
                </a:solidFill>
                <a:latin typeface="388-CAI978" pitchFamily="82" charset="0"/>
                <a:ea typeface="DFPYeaSong-B5" pitchFamily="18" charset="-120"/>
              </a:rPr>
              <a:t>后端文件之间的联系</a:t>
            </a:r>
            <a:endParaRPr lang="en-US" altLang="zh-CN" sz="2400" b="1" dirty="0">
              <a:solidFill>
                <a:schemeClr val="bg1">
                  <a:lumMod val="10000"/>
                </a:schemeClr>
              </a:solidFill>
              <a:latin typeface="388-CAI978" pitchFamily="82" charset="0"/>
              <a:ea typeface="DFPYeaSong-B5" pitchFamily="18" charset="-120"/>
            </a:endParaRPr>
          </a:p>
        </p:txBody>
      </p:sp>
      <p:pic>
        <p:nvPicPr>
          <p:cNvPr id="3" name="图片 2">
            <a:extLst>
              <a:ext uri="{FF2B5EF4-FFF2-40B4-BE49-F238E27FC236}">
                <a16:creationId xmlns:a16="http://schemas.microsoft.com/office/drawing/2014/main" id="{35E682A3-AF39-D395-DE56-CC141DBF9629}"/>
              </a:ext>
            </a:extLst>
          </p:cNvPr>
          <p:cNvPicPr>
            <a:picLocks noChangeAspect="1"/>
          </p:cNvPicPr>
          <p:nvPr/>
        </p:nvPicPr>
        <p:blipFill>
          <a:blip r:embed="rId4"/>
          <a:stretch>
            <a:fillRect/>
          </a:stretch>
        </p:blipFill>
        <p:spPr>
          <a:xfrm>
            <a:off x="504830" y="2982111"/>
            <a:ext cx="6546601" cy="1922778"/>
          </a:xfrm>
          <a:prstGeom prst="rect">
            <a:avLst/>
          </a:prstGeom>
        </p:spPr>
      </p:pic>
      <p:pic>
        <p:nvPicPr>
          <p:cNvPr id="11" name="图片 10">
            <a:extLst>
              <a:ext uri="{FF2B5EF4-FFF2-40B4-BE49-F238E27FC236}">
                <a16:creationId xmlns:a16="http://schemas.microsoft.com/office/drawing/2014/main" id="{BFEE7970-7F9F-B155-3CE3-92CB70B41FDB}"/>
              </a:ext>
            </a:extLst>
          </p:cNvPr>
          <p:cNvPicPr>
            <a:picLocks noChangeAspect="1"/>
          </p:cNvPicPr>
          <p:nvPr/>
        </p:nvPicPr>
        <p:blipFill>
          <a:blip r:embed="rId5"/>
          <a:stretch>
            <a:fillRect/>
          </a:stretch>
        </p:blipFill>
        <p:spPr>
          <a:xfrm>
            <a:off x="6937723" y="1093441"/>
            <a:ext cx="4701925" cy="5166681"/>
          </a:xfrm>
          <a:prstGeom prst="rect">
            <a:avLst/>
          </a:prstGeom>
        </p:spPr>
      </p:pic>
    </p:spTree>
    <p:extLst>
      <p:ext uri="{BB962C8B-B14F-4D97-AF65-F5344CB8AC3E}">
        <p14:creationId xmlns:p14="http://schemas.microsoft.com/office/powerpoint/2010/main" val="423127647"/>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0-#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0-#ppt_w/2"/>
                                          </p:val>
                                        </p:tav>
                                        <p:tav tm="100000">
                                          <p:val>
                                            <p:strVal val="#ppt_x"/>
                                          </p:val>
                                        </p:tav>
                                      </p:tavLst>
                                    </p:anim>
                                    <p:anim calcmode="lin" valueType="num">
                                      <p:cBhvr additive="base">
                                        <p:cTn id="12" dur="500" fill="hold"/>
                                        <p:tgtEl>
                                          <p:spTgt spid="7"/>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500" fill="hold"/>
                                        <p:tgtEl>
                                          <p:spTgt spid="8"/>
                                        </p:tgtEl>
                                        <p:attrNameLst>
                                          <p:attrName>ppt_x</p:attrName>
                                        </p:attrNameLst>
                                      </p:cBhvr>
                                      <p:tavLst>
                                        <p:tav tm="0">
                                          <p:val>
                                            <p:strVal val="0-#ppt_w/2"/>
                                          </p:val>
                                        </p:tav>
                                        <p:tav tm="100000">
                                          <p:val>
                                            <p:strVal val="#ppt_x"/>
                                          </p:val>
                                        </p:tav>
                                      </p:tavLst>
                                    </p:anim>
                                    <p:anim calcmode="lin" valueType="num">
                                      <p:cBhvr additive="base">
                                        <p:cTn id="16" dur="500" fill="hold"/>
                                        <p:tgtEl>
                                          <p:spTgt spid="8"/>
                                        </p:tgtEl>
                                        <p:attrNameLst>
                                          <p:attrName>ppt_y</p:attrName>
                                        </p:attrNameLst>
                                      </p:cBhvr>
                                      <p:tavLst>
                                        <p:tav tm="0">
                                          <p:val>
                                            <p:strVal val="#ppt_y"/>
                                          </p:val>
                                        </p:tav>
                                        <p:tav tm="100000">
                                          <p:val>
                                            <p:strVal val="#ppt_y"/>
                                          </p:val>
                                        </p:tav>
                                      </p:tavLst>
                                    </p:anim>
                                  </p:childTnLst>
                                </p:cTn>
                              </p:par>
                              <p:par>
                                <p:cTn id="17" presetID="41" presetClass="entr" presetSubtype="0" fill="hold" nodeType="withEffect">
                                  <p:stCondLst>
                                    <p:cond delay="0"/>
                                  </p:stCondLst>
                                  <p:iterate type="lt">
                                    <p:tmPct val="10000"/>
                                  </p:iterate>
                                  <p:childTnLst>
                                    <p:set>
                                      <p:cBhvr>
                                        <p:cTn id="18" dur="1" fill="hold">
                                          <p:stCondLst>
                                            <p:cond delay="0"/>
                                          </p:stCondLst>
                                        </p:cTn>
                                        <p:tgtEl>
                                          <p:spTgt spid="19"/>
                                        </p:tgtEl>
                                        <p:attrNameLst>
                                          <p:attrName>style.visibility</p:attrName>
                                        </p:attrNameLst>
                                      </p:cBhvr>
                                      <p:to>
                                        <p:strVal val="visible"/>
                                      </p:to>
                                    </p:set>
                                    <p:anim calcmode="lin" valueType="num">
                                      <p:cBhvr>
                                        <p:cTn id="19" dur="1000" fill="hold"/>
                                        <p:tgtEl>
                                          <p:spTgt spid="19"/>
                                        </p:tgtEl>
                                        <p:attrNameLst>
                                          <p:attrName>ppt_x</p:attrName>
                                        </p:attrNameLst>
                                      </p:cBhvr>
                                      <p:tavLst>
                                        <p:tav tm="0">
                                          <p:val>
                                            <p:strVal val="#ppt_x"/>
                                          </p:val>
                                        </p:tav>
                                        <p:tav tm="50000">
                                          <p:val>
                                            <p:strVal val="#ppt_x+.1"/>
                                          </p:val>
                                        </p:tav>
                                        <p:tav tm="100000">
                                          <p:val>
                                            <p:strVal val="#ppt_x"/>
                                          </p:val>
                                        </p:tav>
                                      </p:tavLst>
                                    </p:anim>
                                    <p:anim calcmode="lin" valueType="num">
                                      <p:cBhvr>
                                        <p:cTn id="20" dur="1000" fill="hold"/>
                                        <p:tgtEl>
                                          <p:spTgt spid="19"/>
                                        </p:tgtEl>
                                        <p:attrNameLst>
                                          <p:attrName>ppt_y</p:attrName>
                                        </p:attrNameLst>
                                      </p:cBhvr>
                                      <p:tavLst>
                                        <p:tav tm="0">
                                          <p:val>
                                            <p:strVal val="#ppt_y"/>
                                          </p:val>
                                        </p:tav>
                                        <p:tav tm="100000">
                                          <p:val>
                                            <p:strVal val="#ppt_y"/>
                                          </p:val>
                                        </p:tav>
                                      </p:tavLst>
                                    </p:anim>
                                    <p:anim calcmode="lin" valueType="num">
                                      <p:cBhvr>
                                        <p:cTn id="21" dur="1000" fill="hold"/>
                                        <p:tgtEl>
                                          <p:spTgt spid="19"/>
                                        </p:tgtEl>
                                        <p:attrNameLst>
                                          <p:attrName>ppt_h</p:attrName>
                                        </p:attrNameLst>
                                      </p:cBhvr>
                                      <p:tavLst>
                                        <p:tav tm="0">
                                          <p:val>
                                            <p:strVal val="#ppt_h/10"/>
                                          </p:val>
                                        </p:tav>
                                        <p:tav tm="50000">
                                          <p:val>
                                            <p:strVal val="#ppt_h+.01"/>
                                          </p:val>
                                        </p:tav>
                                        <p:tav tm="100000">
                                          <p:val>
                                            <p:strVal val="#ppt_h"/>
                                          </p:val>
                                        </p:tav>
                                      </p:tavLst>
                                    </p:anim>
                                    <p:anim calcmode="lin" valueType="num">
                                      <p:cBhvr>
                                        <p:cTn id="22" dur="1000" fill="hold"/>
                                        <p:tgtEl>
                                          <p:spTgt spid="19"/>
                                        </p:tgtEl>
                                        <p:attrNameLst>
                                          <p:attrName>ppt_w</p:attrName>
                                        </p:attrNameLst>
                                      </p:cBhvr>
                                      <p:tavLst>
                                        <p:tav tm="0">
                                          <p:val>
                                            <p:strVal val="#ppt_w/10"/>
                                          </p:val>
                                        </p:tav>
                                        <p:tav tm="50000">
                                          <p:val>
                                            <p:strVal val="#ppt_w+.01"/>
                                          </p:val>
                                        </p:tav>
                                        <p:tav tm="100000">
                                          <p:val>
                                            <p:strVal val="#ppt_w"/>
                                          </p:val>
                                        </p:tav>
                                      </p:tavLst>
                                    </p:anim>
                                    <p:animEffect transition="in" filter="fade">
                                      <p:cBhvr>
                                        <p:cTn id="23" dur="1000" tmFilter="0,0; .5, 1; 1, 1"/>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_矩形 7">
            <a:extLst>
              <a:ext uri="{FF2B5EF4-FFF2-40B4-BE49-F238E27FC236}">
                <a16:creationId xmlns:a16="http://schemas.microsoft.com/office/drawing/2014/main" id="{F7194055-1EA4-4747-90BF-2A5191011507}"/>
              </a:ext>
            </a:extLst>
          </p:cNvPr>
          <p:cNvSpPr/>
          <p:nvPr>
            <p:custDataLst>
              <p:tags r:id="rId1"/>
            </p:custDataLst>
          </p:nvPr>
        </p:nvSpPr>
        <p:spPr>
          <a:xfrm>
            <a:off x="1881" y="-1"/>
            <a:ext cx="4750384" cy="6858001"/>
          </a:xfrm>
          <a:prstGeom prst="rect">
            <a:avLst/>
          </a:prstGeom>
          <a:solidFill>
            <a:srgbClr val="1C8D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199"/>
          </a:p>
        </p:txBody>
      </p:sp>
      <p:sp>
        <p:nvSpPr>
          <p:cNvPr id="3" name="PA_矩形 8">
            <a:extLst>
              <a:ext uri="{FF2B5EF4-FFF2-40B4-BE49-F238E27FC236}">
                <a16:creationId xmlns:a16="http://schemas.microsoft.com/office/drawing/2014/main" id="{1BE4E085-A370-45BB-B49B-9A59D65976DB}"/>
              </a:ext>
            </a:extLst>
          </p:cNvPr>
          <p:cNvSpPr/>
          <p:nvPr>
            <p:custDataLst>
              <p:tags r:id="rId2"/>
            </p:custDataLst>
          </p:nvPr>
        </p:nvSpPr>
        <p:spPr>
          <a:xfrm>
            <a:off x="1881" y="-1"/>
            <a:ext cx="4750384" cy="6858001"/>
          </a:xfrm>
          <a:prstGeom prst="rect">
            <a:avLst/>
          </a:prstGeom>
          <a:solidFill>
            <a:srgbClr val="0145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199"/>
          </a:p>
        </p:txBody>
      </p:sp>
      <p:sp>
        <p:nvSpPr>
          <p:cNvPr id="4" name="PA_文本框 43">
            <a:extLst>
              <a:ext uri="{FF2B5EF4-FFF2-40B4-BE49-F238E27FC236}">
                <a16:creationId xmlns:a16="http://schemas.microsoft.com/office/drawing/2014/main" id="{1C1FF128-4E3E-46C3-93BA-51B1AFF5A788}"/>
              </a:ext>
            </a:extLst>
          </p:cNvPr>
          <p:cNvSpPr txBox="1"/>
          <p:nvPr>
            <p:custDataLst>
              <p:tags r:id="rId3"/>
            </p:custDataLst>
          </p:nvPr>
        </p:nvSpPr>
        <p:spPr>
          <a:xfrm>
            <a:off x="-544441" y="930917"/>
            <a:ext cx="5872593" cy="4801543"/>
          </a:xfrm>
          <a:prstGeom prst="rect">
            <a:avLst/>
          </a:prstGeom>
          <a:noFill/>
        </p:spPr>
        <p:txBody>
          <a:bodyPr wrap="square" lIns="91412" tIns="45706" rIns="91412" bIns="45706" rtlCol="0">
            <a:spAutoFit/>
          </a:bodyPr>
          <a:lstStyle/>
          <a:p>
            <a:pPr algn="ctr">
              <a:lnSpc>
                <a:spcPct val="130000"/>
              </a:lnSpc>
            </a:pPr>
            <a:r>
              <a:rPr lang="en-US" altLang="zh-CN" sz="26658" b="1" dirty="0">
                <a:solidFill>
                  <a:schemeClr val="bg1"/>
                </a:solidFill>
                <a:latin typeface="Impact" panose="020B0806030902050204" pitchFamily="34" charset="0"/>
                <a:ea typeface="+mj-ea"/>
                <a:cs typeface="Arial" panose="020B0604020202020204" pitchFamily="34" charset="0"/>
              </a:rPr>
              <a:t>05</a:t>
            </a:r>
          </a:p>
        </p:txBody>
      </p:sp>
      <p:sp>
        <p:nvSpPr>
          <p:cNvPr id="5" name="PA_文本框 42">
            <a:extLst>
              <a:ext uri="{FF2B5EF4-FFF2-40B4-BE49-F238E27FC236}">
                <a16:creationId xmlns:a16="http://schemas.microsoft.com/office/drawing/2014/main" id="{7180F016-F258-4A5C-A718-F177BC43C06D}"/>
              </a:ext>
            </a:extLst>
          </p:cNvPr>
          <p:cNvSpPr txBox="1"/>
          <p:nvPr>
            <p:custDataLst>
              <p:tags r:id="rId4"/>
            </p:custDataLst>
          </p:nvPr>
        </p:nvSpPr>
        <p:spPr>
          <a:xfrm>
            <a:off x="1881" y="3406875"/>
            <a:ext cx="4750384" cy="693944"/>
          </a:xfrm>
          <a:prstGeom prst="rect">
            <a:avLst/>
          </a:prstGeom>
          <a:solidFill>
            <a:srgbClr val="01458E"/>
          </a:solidFill>
        </p:spPr>
        <p:txBody>
          <a:bodyPr wrap="square" lIns="91412" tIns="45706" rIns="91412" bIns="45706" rtlCol="0">
            <a:spAutoFit/>
          </a:bodyPr>
          <a:lstStyle/>
          <a:p>
            <a:pPr algn="ctr">
              <a:lnSpc>
                <a:spcPct val="130000"/>
              </a:lnSpc>
            </a:pPr>
            <a:r>
              <a:rPr lang="zh-CN" altLang="en-US" sz="3332" b="1"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总结</a:t>
            </a:r>
            <a:endParaRPr lang="en-US" altLang="zh-CN" sz="3332" b="1"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6" name="PA_AutoShape 8">
            <a:extLst>
              <a:ext uri="{FF2B5EF4-FFF2-40B4-BE49-F238E27FC236}">
                <a16:creationId xmlns:a16="http://schemas.microsoft.com/office/drawing/2014/main" id="{683DD17C-1E2D-437C-A66B-0D1175479CB7}"/>
              </a:ext>
            </a:extLst>
          </p:cNvPr>
          <p:cNvSpPr>
            <a:spLocks/>
          </p:cNvSpPr>
          <p:nvPr>
            <p:custDataLst>
              <p:tags r:id="rId5"/>
            </p:custDataLst>
          </p:nvPr>
        </p:nvSpPr>
        <p:spPr bwMode="auto">
          <a:xfrm>
            <a:off x="5485094" y="2781246"/>
            <a:ext cx="2911419" cy="6429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p>
            <a:pPr>
              <a:lnSpc>
                <a:spcPct val="130000"/>
              </a:lnSpc>
              <a:spcAft>
                <a:spcPts val="800"/>
              </a:spcAft>
            </a:pPr>
            <a:r>
              <a:rPr lang="zh-CN" altLang="en-US" sz="1600" dirty="0">
                <a:solidFill>
                  <a:srgbClr val="7F7F7F"/>
                </a:solidFill>
                <a:latin typeface="微软雅黑" panose="020B0503020204020204" pitchFamily="34" charset="-122"/>
                <a:ea typeface="微软雅黑" panose="020B0503020204020204" pitchFamily="34" charset="-122"/>
              </a:rPr>
              <a:t>团队成长，团队合作，项目心得</a:t>
            </a:r>
            <a:endParaRPr lang="zh-CN" altLang="en-US" sz="1600" dirty="0">
              <a:solidFill>
                <a:srgbClr val="C0C0C0"/>
              </a:solidFill>
              <a:ea typeface="微软雅黑" panose="020B0503020204020204" pitchFamily="34" charset="-122"/>
            </a:endParaRPr>
          </a:p>
        </p:txBody>
      </p:sp>
      <p:sp>
        <p:nvSpPr>
          <p:cNvPr id="7" name="PA_Line 10">
            <a:extLst>
              <a:ext uri="{FF2B5EF4-FFF2-40B4-BE49-F238E27FC236}">
                <a16:creationId xmlns:a16="http://schemas.microsoft.com/office/drawing/2014/main" id="{4BDCD4C5-DFDE-4E1D-B2F2-C21F5540D2F0}"/>
              </a:ext>
            </a:extLst>
          </p:cNvPr>
          <p:cNvSpPr>
            <a:spLocks noChangeShapeType="1"/>
          </p:cNvSpPr>
          <p:nvPr>
            <p:custDataLst>
              <p:tags r:id="rId6"/>
            </p:custDataLst>
          </p:nvPr>
        </p:nvSpPr>
        <p:spPr bwMode="auto">
          <a:xfrm>
            <a:off x="5508107" y="2670122"/>
            <a:ext cx="2668558" cy="0"/>
          </a:xfrm>
          <a:prstGeom prst="line">
            <a:avLst/>
          </a:prstGeom>
          <a:noFill/>
          <a:ln w="25400" cap="flat" cmpd="sng">
            <a:solidFill>
              <a:srgbClr val="DCDEE0"/>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pPr>
              <a:defRPr/>
            </a:pPr>
            <a:endParaRPr lang="es-ES" sz="2799">
              <a:effectLst>
                <a:outerShdw blurRad="38100" dist="38100" dir="2700000" algn="tl">
                  <a:srgbClr val="DDDDDD"/>
                </a:outerShdw>
              </a:effectLst>
              <a:latin typeface="Gill Sans" charset="0"/>
              <a:ea typeface="ＭＳ Ｐゴシック" charset="0"/>
              <a:sym typeface="Gill Sans" charset="0"/>
            </a:endParaRPr>
          </a:p>
        </p:txBody>
      </p:sp>
      <p:sp>
        <p:nvSpPr>
          <p:cNvPr id="8" name="PA_文本框 552">
            <a:extLst>
              <a:ext uri="{FF2B5EF4-FFF2-40B4-BE49-F238E27FC236}">
                <a16:creationId xmlns:a16="http://schemas.microsoft.com/office/drawing/2014/main" id="{FD71998D-FEED-4D5B-980F-A99B541F16C7}"/>
              </a:ext>
            </a:extLst>
          </p:cNvPr>
          <p:cNvSpPr txBox="1">
            <a:spLocks noChangeArrowheads="1"/>
          </p:cNvSpPr>
          <p:nvPr>
            <p:custDataLst>
              <p:tags r:id="rId7"/>
            </p:custDataLst>
          </p:nvPr>
        </p:nvSpPr>
        <p:spPr bwMode="auto">
          <a:xfrm>
            <a:off x="5247969" y="1029475"/>
            <a:ext cx="4873931" cy="1446102"/>
          </a:xfrm>
          <a:prstGeom prst="rect">
            <a:avLst/>
          </a:prstGeom>
          <a:noFill/>
          <a:ln>
            <a:noFill/>
          </a:ln>
          <a:effectLst/>
          <a:extLst>
            <a:ext uri="{909E8E84-426E-40DD-AFC4-6F175D3DCCD1}">
              <a14:hiddenFill xmlns:a14="http://schemas.microsoft.com/office/drawing/2010/main">
                <a:solidFill>
                  <a:schemeClr val="bg2"/>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l">
              <a:spcBef>
                <a:spcPct val="50000"/>
              </a:spcBef>
            </a:pPr>
            <a:r>
              <a:rPr lang="zh-CN" altLang="en-US" sz="8797" b="1" dirty="0">
                <a:solidFill>
                  <a:schemeClr val="bg1">
                    <a:lumMod val="10000"/>
                  </a:schemeClr>
                </a:solidFill>
                <a:latin typeface="388-CAI978" pitchFamily="82" charset="0"/>
                <a:ea typeface="DFPYeaSong-B5" pitchFamily="18" charset="-120"/>
              </a:rPr>
              <a:t>总结</a:t>
            </a:r>
            <a:endParaRPr lang="en-US" altLang="zh-CN" sz="8797" b="1" dirty="0">
              <a:solidFill>
                <a:schemeClr val="bg1">
                  <a:lumMod val="10000"/>
                </a:schemeClr>
              </a:solidFill>
              <a:latin typeface="388-CAI978" pitchFamily="82" charset="0"/>
              <a:ea typeface="DFPYeaSong-B5" pitchFamily="18" charset="-120"/>
            </a:endParaRPr>
          </a:p>
        </p:txBody>
      </p:sp>
      <p:pic>
        <p:nvPicPr>
          <p:cNvPr id="9" name="图片 8">
            <a:extLst>
              <a:ext uri="{FF2B5EF4-FFF2-40B4-BE49-F238E27FC236}">
                <a16:creationId xmlns:a16="http://schemas.microsoft.com/office/drawing/2014/main" id="{689F9279-6659-4D1A-B375-928456781E9D}"/>
              </a:ext>
            </a:extLst>
          </p:cNvPr>
          <p:cNvPicPr>
            <a:picLocks noChangeAspect="1"/>
          </p:cNvPicPr>
          <p:nvPr/>
        </p:nvPicPr>
        <p:blipFill rotWithShape="1">
          <a:blip r:embed="rId10">
            <a:extLst>
              <a:ext uri="{BEBA8EAE-BF5A-486C-A8C5-ECC9F3942E4B}">
                <a14:imgProps xmlns:a14="http://schemas.microsoft.com/office/drawing/2010/main">
                  <a14:imgLayer r:embed="rId11">
                    <a14:imgEffect>
                      <a14:saturation sat="0"/>
                    </a14:imgEffect>
                  </a14:imgLayer>
                </a14:imgProps>
              </a:ext>
              <a:ext uri="{28A0092B-C50C-407E-A947-70E740481C1C}">
                <a14:useLocalDpi xmlns:a14="http://schemas.microsoft.com/office/drawing/2010/main" val="0"/>
              </a:ext>
            </a:extLst>
          </a:blip>
          <a:srcRect/>
          <a:stretch/>
        </p:blipFill>
        <p:spPr>
          <a:xfrm>
            <a:off x="5412013" y="3779140"/>
            <a:ext cx="5969000" cy="2577145"/>
          </a:xfrm>
          <a:prstGeom prst="rect">
            <a:avLst/>
          </a:prstGeom>
        </p:spPr>
      </p:pic>
      <p:sp>
        <p:nvSpPr>
          <p:cNvPr id="10" name="矩形 9">
            <a:extLst>
              <a:ext uri="{FF2B5EF4-FFF2-40B4-BE49-F238E27FC236}">
                <a16:creationId xmlns:a16="http://schemas.microsoft.com/office/drawing/2014/main" id="{CA70E67B-4720-463E-A518-8E8DB69AA65A}"/>
              </a:ext>
            </a:extLst>
          </p:cNvPr>
          <p:cNvSpPr/>
          <p:nvPr/>
        </p:nvSpPr>
        <p:spPr>
          <a:xfrm>
            <a:off x="5412013" y="3779140"/>
            <a:ext cx="5969000" cy="2577145"/>
          </a:xfrm>
          <a:prstGeom prst="rect">
            <a:avLst/>
          </a:prstGeom>
          <a:solidFill>
            <a:srgbClr val="01458E">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 </a:t>
            </a:r>
            <a:endParaRPr lang="zh-CN" altLang="en-US" dirty="0"/>
          </a:p>
        </p:txBody>
      </p:sp>
    </p:spTree>
    <p:extLst>
      <p:ext uri="{BB962C8B-B14F-4D97-AF65-F5344CB8AC3E}">
        <p14:creationId xmlns:p14="http://schemas.microsoft.com/office/powerpoint/2010/main" val="197754230"/>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wipe(left)">
                                      <p:cBhvr>
                                        <p:cTn id="15" dur="500"/>
                                        <p:tgtEl>
                                          <p:spTgt spid="7"/>
                                        </p:tgtEl>
                                      </p:cBhvr>
                                    </p:animEffect>
                                  </p:childTnLst>
                                </p:cTn>
                              </p:par>
                              <p:par>
                                <p:cTn id="16" presetID="41" presetClass="entr" presetSubtype="0" fill="hold" nodeType="withEffect">
                                  <p:stCondLst>
                                    <p:cond delay="0"/>
                                  </p:stCondLst>
                                  <p:iterate type="lt">
                                    <p:tmPct val="10000"/>
                                  </p:iterate>
                                  <p:childTnLst>
                                    <p:set>
                                      <p:cBhvr>
                                        <p:cTn id="17" dur="1" fill="hold">
                                          <p:stCondLst>
                                            <p:cond delay="0"/>
                                          </p:stCondLst>
                                        </p:cTn>
                                        <p:tgtEl>
                                          <p:spTgt spid="8"/>
                                        </p:tgtEl>
                                        <p:attrNameLst>
                                          <p:attrName>style.visibility</p:attrName>
                                        </p:attrNameLst>
                                      </p:cBhvr>
                                      <p:to>
                                        <p:strVal val="visible"/>
                                      </p:to>
                                    </p:set>
                                    <p:anim calcmode="lin" valueType="num">
                                      <p:cBhvr>
                                        <p:cTn id="18" dur="1000" fill="hold"/>
                                        <p:tgtEl>
                                          <p:spTgt spid="8"/>
                                        </p:tgtEl>
                                        <p:attrNameLst>
                                          <p:attrName>ppt_x</p:attrName>
                                        </p:attrNameLst>
                                      </p:cBhvr>
                                      <p:tavLst>
                                        <p:tav tm="0">
                                          <p:val>
                                            <p:strVal val="#ppt_x"/>
                                          </p:val>
                                        </p:tav>
                                        <p:tav tm="50000">
                                          <p:val>
                                            <p:strVal val="#ppt_x+.1"/>
                                          </p:val>
                                        </p:tav>
                                        <p:tav tm="100000">
                                          <p:val>
                                            <p:strVal val="#ppt_x"/>
                                          </p:val>
                                        </p:tav>
                                      </p:tavLst>
                                    </p:anim>
                                    <p:anim calcmode="lin" valueType="num">
                                      <p:cBhvr>
                                        <p:cTn id="19" dur="1000" fill="hold"/>
                                        <p:tgtEl>
                                          <p:spTgt spid="8"/>
                                        </p:tgtEl>
                                        <p:attrNameLst>
                                          <p:attrName>ppt_y</p:attrName>
                                        </p:attrNameLst>
                                      </p:cBhvr>
                                      <p:tavLst>
                                        <p:tav tm="0">
                                          <p:val>
                                            <p:strVal val="#ppt_y"/>
                                          </p:val>
                                        </p:tav>
                                        <p:tav tm="100000">
                                          <p:val>
                                            <p:strVal val="#ppt_y"/>
                                          </p:val>
                                        </p:tav>
                                      </p:tavLst>
                                    </p:anim>
                                    <p:anim calcmode="lin" valueType="num">
                                      <p:cBhvr>
                                        <p:cTn id="20" dur="1000" fill="hold"/>
                                        <p:tgtEl>
                                          <p:spTgt spid="8"/>
                                        </p:tgtEl>
                                        <p:attrNameLst>
                                          <p:attrName>ppt_h</p:attrName>
                                        </p:attrNameLst>
                                      </p:cBhvr>
                                      <p:tavLst>
                                        <p:tav tm="0">
                                          <p:val>
                                            <p:strVal val="#ppt_h/10"/>
                                          </p:val>
                                        </p:tav>
                                        <p:tav tm="50000">
                                          <p:val>
                                            <p:strVal val="#ppt_h+.01"/>
                                          </p:val>
                                        </p:tav>
                                        <p:tav tm="100000">
                                          <p:val>
                                            <p:strVal val="#ppt_h"/>
                                          </p:val>
                                        </p:tav>
                                      </p:tavLst>
                                    </p:anim>
                                    <p:anim calcmode="lin" valueType="num">
                                      <p:cBhvr>
                                        <p:cTn id="21" dur="1000" fill="hold"/>
                                        <p:tgtEl>
                                          <p:spTgt spid="8"/>
                                        </p:tgtEl>
                                        <p:attrNameLst>
                                          <p:attrName>ppt_w</p:attrName>
                                        </p:attrNameLst>
                                      </p:cBhvr>
                                      <p:tavLst>
                                        <p:tav tm="0">
                                          <p:val>
                                            <p:strVal val="#ppt_w/10"/>
                                          </p:val>
                                        </p:tav>
                                        <p:tav tm="50000">
                                          <p:val>
                                            <p:strVal val="#ppt_w+.01"/>
                                          </p:val>
                                        </p:tav>
                                        <p:tav tm="100000">
                                          <p:val>
                                            <p:strVal val="#ppt_w"/>
                                          </p:val>
                                        </p:tav>
                                      </p:tavLst>
                                    </p:anim>
                                    <p:animEffect transition="in" filter="fade">
                                      <p:cBhvr>
                                        <p:cTn id="22" dur="1000" tmFilter="0,0; .5, 1; 1, 1"/>
                                        <p:tgtEl>
                                          <p:spTgt spid="8"/>
                                        </p:tgtEl>
                                      </p:cBhvr>
                                    </p:animEffect>
                                  </p:childTnLst>
                                </p:cTn>
                              </p:par>
                            </p:childTnLst>
                          </p:cTn>
                        </p:par>
                        <p:par>
                          <p:cTn id="23" fill="hold">
                            <p:stCondLst>
                              <p:cond delay="2100"/>
                            </p:stCondLst>
                            <p:childTnLst>
                              <p:par>
                                <p:cTn id="24" presetID="2" presetClass="entr" presetSubtype="2" fill="hold" grpId="0" nodeType="afterEffect">
                                  <p:stCondLst>
                                    <p:cond delay="0"/>
                                  </p:stCondLst>
                                  <p:childTnLst>
                                    <p:set>
                                      <p:cBhvr>
                                        <p:cTn id="25" dur="1" fill="hold">
                                          <p:stCondLst>
                                            <p:cond delay="0"/>
                                          </p:stCondLst>
                                        </p:cTn>
                                        <p:tgtEl>
                                          <p:spTgt spid="6"/>
                                        </p:tgtEl>
                                        <p:attrNameLst>
                                          <p:attrName>style.visibility</p:attrName>
                                        </p:attrNameLst>
                                      </p:cBhvr>
                                      <p:to>
                                        <p:strVal val="visible"/>
                                      </p:to>
                                    </p:set>
                                    <p:anim calcmode="lin" valueType="num">
                                      <p:cBhvr additive="base">
                                        <p:cTn id="26" dur="500" fill="hold"/>
                                        <p:tgtEl>
                                          <p:spTgt spid="6"/>
                                        </p:tgtEl>
                                        <p:attrNameLst>
                                          <p:attrName>ppt_x</p:attrName>
                                        </p:attrNameLst>
                                      </p:cBhvr>
                                      <p:tavLst>
                                        <p:tav tm="0">
                                          <p:val>
                                            <p:strVal val="1+#ppt_w/2"/>
                                          </p:val>
                                        </p:tav>
                                        <p:tav tm="100000">
                                          <p:val>
                                            <p:strVal val="#ppt_x"/>
                                          </p:val>
                                        </p:tav>
                                      </p:tavLst>
                                    </p:anim>
                                    <p:anim calcmode="lin" valueType="num">
                                      <p:cBhvr additive="base">
                                        <p:cTn id="27"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P spid="6" grpId="0" autoUpdateAnimBg="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67">
            <a:extLst>
              <a:ext uri="{FF2B5EF4-FFF2-40B4-BE49-F238E27FC236}">
                <a16:creationId xmlns:a16="http://schemas.microsoft.com/office/drawing/2014/main" id="{277EE438-C198-4921-974A-D1C1C7CA8712}"/>
              </a:ext>
            </a:extLst>
          </p:cNvPr>
          <p:cNvSpPr>
            <a:spLocks noChangeArrowheads="1"/>
          </p:cNvSpPr>
          <p:nvPr/>
        </p:nvSpPr>
        <p:spPr bwMode="auto">
          <a:xfrm>
            <a:off x="1293534" y="2144036"/>
            <a:ext cx="481169" cy="565253"/>
          </a:xfrm>
          <a:custGeom>
            <a:avLst/>
            <a:gdLst>
              <a:gd name="T0" fmla="*/ 434 w 453"/>
              <a:gd name="T1" fmla="*/ 186 h 533"/>
              <a:gd name="T2" fmla="*/ 434 w 453"/>
              <a:gd name="T3" fmla="*/ 186 h 533"/>
              <a:gd name="T4" fmla="*/ 44 w 453"/>
              <a:gd name="T5" fmla="*/ 160 h 533"/>
              <a:gd name="T6" fmla="*/ 0 w 453"/>
              <a:gd name="T7" fmla="*/ 178 h 533"/>
              <a:gd name="T8" fmla="*/ 88 w 453"/>
              <a:gd name="T9" fmla="*/ 532 h 533"/>
              <a:gd name="T10" fmla="*/ 141 w 453"/>
              <a:gd name="T11" fmla="*/ 532 h 533"/>
              <a:gd name="T12" fmla="*/ 97 w 453"/>
              <a:gd name="T13" fmla="*/ 355 h 533"/>
              <a:gd name="T14" fmla="*/ 443 w 453"/>
              <a:gd name="T15" fmla="*/ 195 h 533"/>
              <a:gd name="T16" fmla="*/ 434 w 453"/>
              <a:gd name="T17" fmla="*/ 186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3" h="533">
                <a:moveTo>
                  <a:pt x="434" y="186"/>
                </a:moveTo>
                <a:lnTo>
                  <a:pt x="434" y="186"/>
                </a:lnTo>
                <a:cubicBezTo>
                  <a:pt x="151" y="301"/>
                  <a:pt x="266" y="0"/>
                  <a:pt x="44" y="160"/>
                </a:cubicBezTo>
                <a:cubicBezTo>
                  <a:pt x="0" y="178"/>
                  <a:pt x="0" y="178"/>
                  <a:pt x="0" y="178"/>
                </a:cubicBezTo>
                <a:cubicBezTo>
                  <a:pt x="88" y="532"/>
                  <a:pt x="88" y="532"/>
                  <a:pt x="88" y="532"/>
                </a:cubicBezTo>
                <a:cubicBezTo>
                  <a:pt x="141" y="532"/>
                  <a:pt x="141" y="532"/>
                  <a:pt x="141" y="532"/>
                </a:cubicBezTo>
                <a:cubicBezTo>
                  <a:pt x="97" y="355"/>
                  <a:pt x="97" y="355"/>
                  <a:pt x="97" y="355"/>
                </a:cubicBezTo>
                <a:cubicBezTo>
                  <a:pt x="293" y="195"/>
                  <a:pt x="213" y="532"/>
                  <a:pt x="443" y="195"/>
                </a:cubicBezTo>
                <a:cubicBezTo>
                  <a:pt x="452" y="195"/>
                  <a:pt x="443" y="186"/>
                  <a:pt x="434" y="186"/>
                </a:cubicBezTo>
              </a:path>
            </a:pathLst>
          </a:custGeom>
          <a:solidFill>
            <a:schemeClr val="bg1"/>
          </a:solidFill>
          <a:ln>
            <a:noFill/>
          </a:ln>
          <a:effectLst/>
        </p:spPr>
        <p:txBody>
          <a:bodyPr wrap="none" anchor="ctr"/>
          <a:lstStyle/>
          <a:p>
            <a:pPr defTabSz="544211"/>
            <a:endParaRPr lang="en-US" sz="2150">
              <a:solidFill>
                <a:srgbClr val="E2E3E9"/>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 name="Freeform 82">
            <a:extLst>
              <a:ext uri="{FF2B5EF4-FFF2-40B4-BE49-F238E27FC236}">
                <a16:creationId xmlns:a16="http://schemas.microsoft.com/office/drawing/2014/main" id="{5E035088-2DC3-42C7-910C-8363DC9CD845}"/>
              </a:ext>
            </a:extLst>
          </p:cNvPr>
          <p:cNvSpPr>
            <a:spLocks noChangeArrowheads="1"/>
          </p:cNvSpPr>
          <p:nvPr/>
        </p:nvSpPr>
        <p:spPr bwMode="auto">
          <a:xfrm>
            <a:off x="1247142" y="4848784"/>
            <a:ext cx="527880" cy="471826"/>
          </a:xfrm>
          <a:custGeom>
            <a:avLst/>
            <a:gdLst>
              <a:gd name="T0" fmla="*/ 443 w 497"/>
              <a:gd name="T1" fmla="*/ 0 h 444"/>
              <a:gd name="T2" fmla="*/ 443 w 497"/>
              <a:gd name="T3" fmla="*/ 0 h 444"/>
              <a:gd name="T4" fmla="*/ 53 w 497"/>
              <a:gd name="T5" fmla="*/ 0 h 444"/>
              <a:gd name="T6" fmla="*/ 0 w 497"/>
              <a:gd name="T7" fmla="*/ 53 h 444"/>
              <a:gd name="T8" fmla="*/ 0 w 497"/>
              <a:gd name="T9" fmla="*/ 345 h 444"/>
              <a:gd name="T10" fmla="*/ 53 w 497"/>
              <a:gd name="T11" fmla="*/ 399 h 444"/>
              <a:gd name="T12" fmla="*/ 151 w 497"/>
              <a:gd name="T13" fmla="*/ 399 h 444"/>
              <a:gd name="T14" fmla="*/ 151 w 497"/>
              <a:gd name="T15" fmla="*/ 345 h 444"/>
              <a:gd name="T16" fmla="*/ 44 w 497"/>
              <a:gd name="T17" fmla="*/ 345 h 444"/>
              <a:gd name="T18" fmla="*/ 44 w 497"/>
              <a:gd name="T19" fmla="*/ 124 h 444"/>
              <a:gd name="T20" fmla="*/ 443 w 497"/>
              <a:gd name="T21" fmla="*/ 124 h 444"/>
              <a:gd name="T22" fmla="*/ 443 w 497"/>
              <a:gd name="T23" fmla="*/ 345 h 444"/>
              <a:gd name="T24" fmla="*/ 345 w 497"/>
              <a:gd name="T25" fmla="*/ 345 h 444"/>
              <a:gd name="T26" fmla="*/ 345 w 497"/>
              <a:gd name="T27" fmla="*/ 399 h 444"/>
              <a:gd name="T28" fmla="*/ 443 w 497"/>
              <a:gd name="T29" fmla="*/ 399 h 444"/>
              <a:gd name="T30" fmla="*/ 496 w 497"/>
              <a:gd name="T31" fmla="*/ 345 h 444"/>
              <a:gd name="T32" fmla="*/ 496 w 497"/>
              <a:gd name="T33" fmla="*/ 53 h 444"/>
              <a:gd name="T34" fmla="*/ 443 w 497"/>
              <a:gd name="T35" fmla="*/ 0 h 444"/>
              <a:gd name="T36" fmla="*/ 62 w 497"/>
              <a:gd name="T37" fmla="*/ 80 h 444"/>
              <a:gd name="T38" fmla="*/ 62 w 497"/>
              <a:gd name="T39" fmla="*/ 80 h 444"/>
              <a:gd name="T40" fmla="*/ 44 w 497"/>
              <a:gd name="T41" fmla="*/ 62 h 444"/>
              <a:gd name="T42" fmla="*/ 62 w 497"/>
              <a:gd name="T43" fmla="*/ 45 h 444"/>
              <a:gd name="T44" fmla="*/ 79 w 497"/>
              <a:gd name="T45" fmla="*/ 62 h 444"/>
              <a:gd name="T46" fmla="*/ 62 w 497"/>
              <a:gd name="T47" fmla="*/ 80 h 444"/>
              <a:gd name="T48" fmla="*/ 116 w 497"/>
              <a:gd name="T49" fmla="*/ 80 h 444"/>
              <a:gd name="T50" fmla="*/ 116 w 497"/>
              <a:gd name="T51" fmla="*/ 80 h 444"/>
              <a:gd name="T52" fmla="*/ 97 w 497"/>
              <a:gd name="T53" fmla="*/ 62 h 444"/>
              <a:gd name="T54" fmla="*/ 116 w 497"/>
              <a:gd name="T55" fmla="*/ 45 h 444"/>
              <a:gd name="T56" fmla="*/ 132 w 497"/>
              <a:gd name="T57" fmla="*/ 62 h 444"/>
              <a:gd name="T58" fmla="*/ 116 w 497"/>
              <a:gd name="T59" fmla="*/ 80 h 444"/>
              <a:gd name="T60" fmla="*/ 443 w 497"/>
              <a:gd name="T61" fmla="*/ 80 h 444"/>
              <a:gd name="T62" fmla="*/ 443 w 497"/>
              <a:gd name="T63" fmla="*/ 80 h 444"/>
              <a:gd name="T64" fmla="*/ 151 w 497"/>
              <a:gd name="T65" fmla="*/ 80 h 444"/>
              <a:gd name="T66" fmla="*/ 151 w 497"/>
              <a:gd name="T67" fmla="*/ 53 h 444"/>
              <a:gd name="T68" fmla="*/ 443 w 497"/>
              <a:gd name="T69" fmla="*/ 53 h 444"/>
              <a:gd name="T70" fmla="*/ 443 w 497"/>
              <a:gd name="T71" fmla="*/ 80 h 444"/>
              <a:gd name="T72" fmla="*/ 248 w 497"/>
              <a:gd name="T73" fmla="*/ 177 h 444"/>
              <a:gd name="T74" fmla="*/ 248 w 497"/>
              <a:gd name="T75" fmla="*/ 177 h 444"/>
              <a:gd name="T76" fmla="*/ 124 w 497"/>
              <a:gd name="T77" fmla="*/ 301 h 444"/>
              <a:gd name="T78" fmla="*/ 204 w 497"/>
              <a:gd name="T79" fmla="*/ 301 h 444"/>
              <a:gd name="T80" fmla="*/ 204 w 497"/>
              <a:gd name="T81" fmla="*/ 443 h 444"/>
              <a:gd name="T82" fmla="*/ 292 w 497"/>
              <a:gd name="T83" fmla="*/ 443 h 444"/>
              <a:gd name="T84" fmla="*/ 292 w 497"/>
              <a:gd name="T85" fmla="*/ 301 h 444"/>
              <a:gd name="T86" fmla="*/ 363 w 497"/>
              <a:gd name="T87" fmla="*/ 301 h 444"/>
              <a:gd name="T88" fmla="*/ 248 w 497"/>
              <a:gd name="T89" fmla="*/ 177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97" h="444">
                <a:moveTo>
                  <a:pt x="443" y="0"/>
                </a:moveTo>
                <a:lnTo>
                  <a:pt x="443" y="0"/>
                </a:lnTo>
                <a:cubicBezTo>
                  <a:pt x="53" y="0"/>
                  <a:pt x="53" y="0"/>
                  <a:pt x="53" y="0"/>
                </a:cubicBezTo>
                <a:cubicBezTo>
                  <a:pt x="17" y="0"/>
                  <a:pt x="0" y="26"/>
                  <a:pt x="0" y="53"/>
                </a:cubicBezTo>
                <a:cubicBezTo>
                  <a:pt x="0" y="345"/>
                  <a:pt x="0" y="345"/>
                  <a:pt x="0" y="345"/>
                </a:cubicBezTo>
                <a:cubicBezTo>
                  <a:pt x="0" y="373"/>
                  <a:pt x="17" y="399"/>
                  <a:pt x="53" y="399"/>
                </a:cubicBezTo>
                <a:cubicBezTo>
                  <a:pt x="151" y="399"/>
                  <a:pt x="151" y="399"/>
                  <a:pt x="151" y="399"/>
                </a:cubicBezTo>
                <a:cubicBezTo>
                  <a:pt x="151" y="345"/>
                  <a:pt x="151" y="345"/>
                  <a:pt x="151" y="345"/>
                </a:cubicBezTo>
                <a:cubicBezTo>
                  <a:pt x="44" y="345"/>
                  <a:pt x="44" y="345"/>
                  <a:pt x="44" y="345"/>
                </a:cubicBezTo>
                <a:cubicBezTo>
                  <a:pt x="44" y="124"/>
                  <a:pt x="44" y="124"/>
                  <a:pt x="44" y="124"/>
                </a:cubicBezTo>
                <a:cubicBezTo>
                  <a:pt x="443" y="124"/>
                  <a:pt x="443" y="124"/>
                  <a:pt x="443" y="124"/>
                </a:cubicBezTo>
                <a:cubicBezTo>
                  <a:pt x="443" y="345"/>
                  <a:pt x="443" y="345"/>
                  <a:pt x="443" y="345"/>
                </a:cubicBezTo>
                <a:cubicBezTo>
                  <a:pt x="345" y="345"/>
                  <a:pt x="345" y="345"/>
                  <a:pt x="345" y="345"/>
                </a:cubicBezTo>
                <a:cubicBezTo>
                  <a:pt x="345" y="399"/>
                  <a:pt x="345" y="399"/>
                  <a:pt x="345" y="399"/>
                </a:cubicBezTo>
                <a:cubicBezTo>
                  <a:pt x="443" y="399"/>
                  <a:pt x="443" y="399"/>
                  <a:pt x="443" y="399"/>
                </a:cubicBezTo>
                <a:cubicBezTo>
                  <a:pt x="470" y="399"/>
                  <a:pt x="496" y="373"/>
                  <a:pt x="496" y="345"/>
                </a:cubicBezTo>
                <a:cubicBezTo>
                  <a:pt x="496" y="53"/>
                  <a:pt x="496" y="53"/>
                  <a:pt x="496" y="53"/>
                </a:cubicBezTo>
                <a:cubicBezTo>
                  <a:pt x="496" y="26"/>
                  <a:pt x="470" y="0"/>
                  <a:pt x="443" y="0"/>
                </a:cubicBezTo>
                <a:close/>
                <a:moveTo>
                  <a:pt x="62" y="80"/>
                </a:moveTo>
                <a:lnTo>
                  <a:pt x="62" y="80"/>
                </a:lnTo>
                <a:cubicBezTo>
                  <a:pt x="53" y="80"/>
                  <a:pt x="44" y="71"/>
                  <a:pt x="44" y="62"/>
                </a:cubicBezTo>
                <a:cubicBezTo>
                  <a:pt x="44" y="53"/>
                  <a:pt x="53" y="45"/>
                  <a:pt x="62" y="45"/>
                </a:cubicBezTo>
                <a:cubicBezTo>
                  <a:pt x="71" y="45"/>
                  <a:pt x="79" y="53"/>
                  <a:pt x="79" y="62"/>
                </a:cubicBezTo>
                <a:cubicBezTo>
                  <a:pt x="79" y="71"/>
                  <a:pt x="71" y="80"/>
                  <a:pt x="62" y="80"/>
                </a:cubicBezTo>
                <a:close/>
                <a:moveTo>
                  <a:pt x="116" y="80"/>
                </a:moveTo>
                <a:lnTo>
                  <a:pt x="116" y="80"/>
                </a:lnTo>
                <a:cubicBezTo>
                  <a:pt x="107" y="80"/>
                  <a:pt x="97" y="71"/>
                  <a:pt x="97" y="62"/>
                </a:cubicBezTo>
                <a:cubicBezTo>
                  <a:pt x="97" y="53"/>
                  <a:pt x="107" y="45"/>
                  <a:pt x="116" y="45"/>
                </a:cubicBezTo>
                <a:cubicBezTo>
                  <a:pt x="124" y="45"/>
                  <a:pt x="132" y="53"/>
                  <a:pt x="132" y="62"/>
                </a:cubicBezTo>
                <a:cubicBezTo>
                  <a:pt x="132" y="71"/>
                  <a:pt x="124" y="80"/>
                  <a:pt x="116" y="80"/>
                </a:cubicBezTo>
                <a:close/>
                <a:moveTo>
                  <a:pt x="443" y="80"/>
                </a:moveTo>
                <a:lnTo>
                  <a:pt x="443" y="80"/>
                </a:lnTo>
                <a:cubicBezTo>
                  <a:pt x="151" y="80"/>
                  <a:pt x="151" y="80"/>
                  <a:pt x="151" y="80"/>
                </a:cubicBezTo>
                <a:cubicBezTo>
                  <a:pt x="151" y="53"/>
                  <a:pt x="151" y="53"/>
                  <a:pt x="151" y="53"/>
                </a:cubicBezTo>
                <a:cubicBezTo>
                  <a:pt x="443" y="53"/>
                  <a:pt x="443" y="53"/>
                  <a:pt x="443" y="53"/>
                </a:cubicBezTo>
                <a:lnTo>
                  <a:pt x="443" y="80"/>
                </a:lnTo>
                <a:close/>
                <a:moveTo>
                  <a:pt x="248" y="177"/>
                </a:moveTo>
                <a:lnTo>
                  <a:pt x="248" y="177"/>
                </a:lnTo>
                <a:cubicBezTo>
                  <a:pt x="124" y="301"/>
                  <a:pt x="124" y="301"/>
                  <a:pt x="124" y="301"/>
                </a:cubicBezTo>
                <a:cubicBezTo>
                  <a:pt x="204" y="301"/>
                  <a:pt x="204" y="301"/>
                  <a:pt x="204" y="301"/>
                </a:cubicBezTo>
                <a:cubicBezTo>
                  <a:pt x="204" y="443"/>
                  <a:pt x="204" y="443"/>
                  <a:pt x="204" y="443"/>
                </a:cubicBezTo>
                <a:cubicBezTo>
                  <a:pt x="292" y="443"/>
                  <a:pt x="292" y="443"/>
                  <a:pt x="292" y="443"/>
                </a:cubicBezTo>
                <a:cubicBezTo>
                  <a:pt x="292" y="301"/>
                  <a:pt x="292" y="301"/>
                  <a:pt x="292" y="301"/>
                </a:cubicBezTo>
                <a:cubicBezTo>
                  <a:pt x="363" y="301"/>
                  <a:pt x="363" y="301"/>
                  <a:pt x="363" y="301"/>
                </a:cubicBezTo>
                <a:lnTo>
                  <a:pt x="248" y="177"/>
                </a:lnTo>
                <a:close/>
              </a:path>
            </a:pathLst>
          </a:custGeom>
          <a:solidFill>
            <a:schemeClr val="bg1"/>
          </a:solidFill>
          <a:ln>
            <a:noFill/>
          </a:ln>
          <a:effectLst/>
        </p:spPr>
        <p:txBody>
          <a:bodyPr wrap="none" anchor="ctr"/>
          <a:lstStyle/>
          <a:p>
            <a:pPr defTabSz="544211"/>
            <a:endParaRPr lang="en-US" sz="2150">
              <a:solidFill>
                <a:srgbClr val="E2E3E9"/>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 name="Freeform 102">
            <a:extLst>
              <a:ext uri="{FF2B5EF4-FFF2-40B4-BE49-F238E27FC236}">
                <a16:creationId xmlns:a16="http://schemas.microsoft.com/office/drawing/2014/main" id="{AF27EFE6-A8E5-4E6D-9E22-964B79EBD844}"/>
              </a:ext>
            </a:extLst>
          </p:cNvPr>
          <p:cNvSpPr>
            <a:spLocks noChangeArrowheads="1"/>
          </p:cNvSpPr>
          <p:nvPr/>
        </p:nvSpPr>
        <p:spPr bwMode="auto">
          <a:xfrm>
            <a:off x="1241692" y="3538870"/>
            <a:ext cx="527884" cy="471823"/>
          </a:xfrm>
          <a:custGeom>
            <a:avLst/>
            <a:gdLst>
              <a:gd name="T0" fmla="*/ 80 w 498"/>
              <a:gd name="T1" fmla="*/ 151 h 445"/>
              <a:gd name="T2" fmla="*/ 80 w 498"/>
              <a:gd name="T3" fmla="*/ 151 h 445"/>
              <a:gd name="T4" fmla="*/ 142 w 498"/>
              <a:gd name="T5" fmla="*/ 169 h 445"/>
              <a:gd name="T6" fmla="*/ 151 w 498"/>
              <a:gd name="T7" fmla="*/ 169 h 445"/>
              <a:gd name="T8" fmla="*/ 195 w 498"/>
              <a:gd name="T9" fmla="*/ 134 h 445"/>
              <a:gd name="T10" fmla="*/ 195 w 498"/>
              <a:gd name="T11" fmla="*/ 125 h 445"/>
              <a:gd name="T12" fmla="*/ 178 w 498"/>
              <a:gd name="T13" fmla="*/ 107 h 445"/>
              <a:gd name="T14" fmla="*/ 275 w 498"/>
              <a:gd name="T15" fmla="*/ 10 h 445"/>
              <a:gd name="T16" fmla="*/ 195 w 498"/>
              <a:gd name="T17" fmla="*/ 0 h 445"/>
              <a:gd name="T18" fmla="*/ 107 w 498"/>
              <a:gd name="T19" fmla="*/ 54 h 445"/>
              <a:gd name="T20" fmla="*/ 72 w 498"/>
              <a:gd name="T21" fmla="*/ 81 h 445"/>
              <a:gd name="T22" fmla="*/ 53 w 498"/>
              <a:gd name="T23" fmla="*/ 116 h 445"/>
              <a:gd name="T24" fmla="*/ 18 w 498"/>
              <a:gd name="T25" fmla="*/ 125 h 445"/>
              <a:gd name="T26" fmla="*/ 0 w 498"/>
              <a:gd name="T27" fmla="*/ 143 h 445"/>
              <a:gd name="T28" fmla="*/ 0 w 498"/>
              <a:gd name="T29" fmla="*/ 151 h 445"/>
              <a:gd name="T30" fmla="*/ 36 w 498"/>
              <a:gd name="T31" fmla="*/ 187 h 445"/>
              <a:gd name="T32" fmla="*/ 53 w 498"/>
              <a:gd name="T33" fmla="*/ 196 h 445"/>
              <a:gd name="T34" fmla="*/ 72 w 498"/>
              <a:gd name="T35" fmla="*/ 178 h 445"/>
              <a:gd name="T36" fmla="*/ 80 w 498"/>
              <a:gd name="T37" fmla="*/ 151 h 445"/>
              <a:gd name="T38" fmla="*/ 222 w 498"/>
              <a:gd name="T39" fmla="*/ 160 h 445"/>
              <a:gd name="T40" fmla="*/ 222 w 498"/>
              <a:gd name="T41" fmla="*/ 160 h 445"/>
              <a:gd name="T42" fmla="*/ 213 w 498"/>
              <a:gd name="T43" fmla="*/ 160 h 445"/>
              <a:gd name="T44" fmla="*/ 178 w 498"/>
              <a:gd name="T45" fmla="*/ 187 h 445"/>
              <a:gd name="T46" fmla="*/ 169 w 498"/>
              <a:gd name="T47" fmla="*/ 204 h 445"/>
              <a:gd name="T48" fmla="*/ 381 w 498"/>
              <a:gd name="T49" fmla="*/ 435 h 445"/>
              <a:gd name="T50" fmla="*/ 399 w 498"/>
              <a:gd name="T51" fmla="*/ 435 h 445"/>
              <a:gd name="T52" fmla="*/ 426 w 498"/>
              <a:gd name="T53" fmla="*/ 417 h 445"/>
              <a:gd name="T54" fmla="*/ 426 w 498"/>
              <a:gd name="T55" fmla="*/ 400 h 445"/>
              <a:gd name="T56" fmla="*/ 222 w 498"/>
              <a:gd name="T57" fmla="*/ 160 h 445"/>
              <a:gd name="T58" fmla="*/ 497 w 498"/>
              <a:gd name="T59" fmla="*/ 63 h 445"/>
              <a:gd name="T60" fmla="*/ 497 w 498"/>
              <a:gd name="T61" fmla="*/ 63 h 445"/>
              <a:gd name="T62" fmla="*/ 479 w 498"/>
              <a:gd name="T63" fmla="*/ 54 h 445"/>
              <a:gd name="T64" fmla="*/ 461 w 498"/>
              <a:gd name="T65" fmla="*/ 89 h 445"/>
              <a:gd name="T66" fmla="*/ 408 w 498"/>
              <a:gd name="T67" fmla="*/ 107 h 445"/>
              <a:gd name="T68" fmla="*/ 399 w 498"/>
              <a:gd name="T69" fmla="*/ 63 h 445"/>
              <a:gd name="T70" fmla="*/ 417 w 498"/>
              <a:gd name="T71" fmla="*/ 19 h 445"/>
              <a:gd name="T72" fmla="*/ 408 w 498"/>
              <a:gd name="T73" fmla="*/ 10 h 445"/>
              <a:gd name="T74" fmla="*/ 337 w 498"/>
              <a:gd name="T75" fmla="*/ 72 h 445"/>
              <a:gd name="T76" fmla="*/ 319 w 498"/>
              <a:gd name="T77" fmla="*/ 151 h 445"/>
              <a:gd name="T78" fmla="*/ 284 w 498"/>
              <a:gd name="T79" fmla="*/ 187 h 445"/>
              <a:gd name="T80" fmla="*/ 319 w 498"/>
              <a:gd name="T81" fmla="*/ 231 h 445"/>
              <a:gd name="T82" fmla="*/ 364 w 498"/>
              <a:gd name="T83" fmla="*/ 187 h 445"/>
              <a:gd name="T84" fmla="*/ 408 w 498"/>
              <a:gd name="T85" fmla="*/ 178 h 445"/>
              <a:gd name="T86" fmla="*/ 488 w 498"/>
              <a:gd name="T87" fmla="*/ 143 h 445"/>
              <a:gd name="T88" fmla="*/ 497 w 498"/>
              <a:gd name="T89" fmla="*/ 63 h 445"/>
              <a:gd name="T90" fmla="*/ 72 w 498"/>
              <a:gd name="T91" fmla="*/ 400 h 445"/>
              <a:gd name="T92" fmla="*/ 72 w 498"/>
              <a:gd name="T93" fmla="*/ 400 h 445"/>
              <a:gd name="T94" fmla="*/ 72 w 498"/>
              <a:gd name="T95" fmla="*/ 417 h 445"/>
              <a:gd name="T96" fmla="*/ 89 w 498"/>
              <a:gd name="T97" fmla="*/ 444 h 445"/>
              <a:gd name="T98" fmla="*/ 107 w 498"/>
              <a:gd name="T99" fmla="*/ 435 h 445"/>
              <a:gd name="T100" fmla="*/ 231 w 498"/>
              <a:gd name="T101" fmla="*/ 320 h 445"/>
              <a:gd name="T102" fmla="*/ 195 w 498"/>
              <a:gd name="T103" fmla="*/ 275 h 445"/>
              <a:gd name="T104" fmla="*/ 72 w 498"/>
              <a:gd name="T105" fmla="*/ 40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98" h="445">
                <a:moveTo>
                  <a:pt x="80" y="151"/>
                </a:moveTo>
                <a:lnTo>
                  <a:pt x="80" y="151"/>
                </a:lnTo>
                <a:cubicBezTo>
                  <a:pt x="97" y="134"/>
                  <a:pt x="116" y="143"/>
                  <a:pt x="142" y="169"/>
                </a:cubicBezTo>
                <a:cubicBezTo>
                  <a:pt x="151" y="178"/>
                  <a:pt x="151" y="169"/>
                  <a:pt x="151" y="169"/>
                </a:cubicBezTo>
                <a:cubicBezTo>
                  <a:pt x="160" y="169"/>
                  <a:pt x="186" y="134"/>
                  <a:pt x="195" y="134"/>
                </a:cubicBezTo>
                <a:cubicBezTo>
                  <a:pt x="195" y="134"/>
                  <a:pt x="195" y="134"/>
                  <a:pt x="195" y="125"/>
                </a:cubicBezTo>
                <a:cubicBezTo>
                  <a:pt x="186" y="125"/>
                  <a:pt x="178" y="116"/>
                  <a:pt x="178" y="107"/>
                </a:cubicBezTo>
                <a:cubicBezTo>
                  <a:pt x="133" y="45"/>
                  <a:pt x="301" y="10"/>
                  <a:pt x="275" y="10"/>
                </a:cubicBezTo>
                <a:cubicBezTo>
                  <a:pt x="257" y="0"/>
                  <a:pt x="204" y="0"/>
                  <a:pt x="195" y="0"/>
                </a:cubicBezTo>
                <a:cubicBezTo>
                  <a:pt x="169" y="10"/>
                  <a:pt x="125" y="36"/>
                  <a:pt x="107" y="54"/>
                </a:cubicBezTo>
                <a:cubicBezTo>
                  <a:pt x="80" y="72"/>
                  <a:pt x="72" y="81"/>
                  <a:pt x="72" y="81"/>
                </a:cubicBezTo>
                <a:cubicBezTo>
                  <a:pt x="62" y="89"/>
                  <a:pt x="72" y="107"/>
                  <a:pt x="53" y="116"/>
                </a:cubicBezTo>
                <a:cubicBezTo>
                  <a:pt x="36" y="125"/>
                  <a:pt x="27" y="116"/>
                  <a:pt x="18" y="125"/>
                </a:cubicBezTo>
                <a:cubicBezTo>
                  <a:pt x="18" y="134"/>
                  <a:pt x="9" y="134"/>
                  <a:pt x="0" y="143"/>
                </a:cubicBezTo>
                <a:lnTo>
                  <a:pt x="0" y="151"/>
                </a:lnTo>
                <a:lnTo>
                  <a:pt x="36" y="187"/>
                </a:lnTo>
                <a:cubicBezTo>
                  <a:pt x="36" y="196"/>
                  <a:pt x="44" y="196"/>
                  <a:pt x="53" y="196"/>
                </a:cubicBezTo>
                <a:cubicBezTo>
                  <a:pt x="53" y="187"/>
                  <a:pt x="62" y="178"/>
                  <a:pt x="72" y="178"/>
                </a:cubicBezTo>
                <a:cubicBezTo>
                  <a:pt x="72" y="178"/>
                  <a:pt x="72" y="151"/>
                  <a:pt x="80" y="151"/>
                </a:cubicBezTo>
                <a:close/>
                <a:moveTo>
                  <a:pt x="222" y="160"/>
                </a:moveTo>
                <a:lnTo>
                  <a:pt x="222" y="160"/>
                </a:lnTo>
                <a:cubicBezTo>
                  <a:pt x="213" y="160"/>
                  <a:pt x="213" y="160"/>
                  <a:pt x="213" y="160"/>
                </a:cubicBezTo>
                <a:cubicBezTo>
                  <a:pt x="178" y="187"/>
                  <a:pt x="178" y="187"/>
                  <a:pt x="178" y="187"/>
                </a:cubicBezTo>
                <a:cubicBezTo>
                  <a:pt x="169" y="196"/>
                  <a:pt x="169" y="196"/>
                  <a:pt x="169" y="204"/>
                </a:cubicBezTo>
                <a:cubicBezTo>
                  <a:pt x="381" y="435"/>
                  <a:pt x="381" y="435"/>
                  <a:pt x="381" y="435"/>
                </a:cubicBezTo>
                <a:cubicBezTo>
                  <a:pt x="381" y="444"/>
                  <a:pt x="391" y="444"/>
                  <a:pt x="399" y="435"/>
                </a:cubicBezTo>
                <a:cubicBezTo>
                  <a:pt x="426" y="417"/>
                  <a:pt x="426" y="417"/>
                  <a:pt x="426" y="417"/>
                </a:cubicBezTo>
                <a:cubicBezTo>
                  <a:pt x="426" y="408"/>
                  <a:pt x="426" y="400"/>
                  <a:pt x="426" y="400"/>
                </a:cubicBezTo>
                <a:lnTo>
                  <a:pt x="222" y="160"/>
                </a:lnTo>
                <a:close/>
                <a:moveTo>
                  <a:pt x="497" y="63"/>
                </a:moveTo>
                <a:lnTo>
                  <a:pt x="497" y="63"/>
                </a:lnTo>
                <a:cubicBezTo>
                  <a:pt x="488" y="45"/>
                  <a:pt x="488" y="54"/>
                  <a:pt x="479" y="54"/>
                </a:cubicBezTo>
                <a:cubicBezTo>
                  <a:pt x="479" y="63"/>
                  <a:pt x="461" y="81"/>
                  <a:pt x="461" y="89"/>
                </a:cubicBezTo>
                <a:cubicBezTo>
                  <a:pt x="452" y="107"/>
                  <a:pt x="435" y="125"/>
                  <a:pt x="408" y="107"/>
                </a:cubicBezTo>
                <a:cubicBezTo>
                  <a:pt x="381" y="81"/>
                  <a:pt x="391" y="72"/>
                  <a:pt x="399" y="63"/>
                </a:cubicBezTo>
                <a:cubicBezTo>
                  <a:pt x="399" y="54"/>
                  <a:pt x="417" y="28"/>
                  <a:pt x="417" y="19"/>
                </a:cubicBezTo>
                <a:cubicBezTo>
                  <a:pt x="426" y="19"/>
                  <a:pt x="417" y="10"/>
                  <a:pt x="408" y="10"/>
                </a:cubicBezTo>
                <a:cubicBezTo>
                  <a:pt x="399" y="19"/>
                  <a:pt x="346" y="36"/>
                  <a:pt x="337" y="72"/>
                </a:cubicBezTo>
                <a:cubicBezTo>
                  <a:pt x="328" y="98"/>
                  <a:pt x="346" y="125"/>
                  <a:pt x="319" y="151"/>
                </a:cubicBezTo>
                <a:cubicBezTo>
                  <a:pt x="284" y="187"/>
                  <a:pt x="284" y="187"/>
                  <a:pt x="284" y="187"/>
                </a:cubicBezTo>
                <a:cubicBezTo>
                  <a:pt x="319" y="231"/>
                  <a:pt x="319" y="231"/>
                  <a:pt x="319" y="231"/>
                </a:cubicBezTo>
                <a:cubicBezTo>
                  <a:pt x="364" y="187"/>
                  <a:pt x="364" y="187"/>
                  <a:pt x="364" y="187"/>
                </a:cubicBezTo>
                <a:cubicBezTo>
                  <a:pt x="372" y="178"/>
                  <a:pt x="391" y="169"/>
                  <a:pt x="408" y="178"/>
                </a:cubicBezTo>
                <a:cubicBezTo>
                  <a:pt x="452" y="187"/>
                  <a:pt x="470" y="169"/>
                  <a:pt x="488" y="143"/>
                </a:cubicBezTo>
                <a:cubicBezTo>
                  <a:pt x="497" y="116"/>
                  <a:pt x="497" y="72"/>
                  <a:pt x="497" y="63"/>
                </a:cubicBezTo>
                <a:close/>
                <a:moveTo>
                  <a:pt x="72" y="400"/>
                </a:moveTo>
                <a:lnTo>
                  <a:pt x="72" y="400"/>
                </a:lnTo>
                <a:cubicBezTo>
                  <a:pt x="62" y="408"/>
                  <a:pt x="62" y="417"/>
                  <a:pt x="72" y="417"/>
                </a:cubicBezTo>
                <a:cubicBezTo>
                  <a:pt x="89" y="444"/>
                  <a:pt x="89" y="444"/>
                  <a:pt x="89" y="444"/>
                </a:cubicBezTo>
                <a:cubicBezTo>
                  <a:pt x="97" y="444"/>
                  <a:pt x="107" y="444"/>
                  <a:pt x="107" y="435"/>
                </a:cubicBezTo>
                <a:cubicBezTo>
                  <a:pt x="231" y="320"/>
                  <a:pt x="231" y="320"/>
                  <a:pt x="231" y="320"/>
                </a:cubicBezTo>
                <a:cubicBezTo>
                  <a:pt x="195" y="275"/>
                  <a:pt x="195" y="275"/>
                  <a:pt x="195" y="275"/>
                </a:cubicBezTo>
                <a:lnTo>
                  <a:pt x="72" y="400"/>
                </a:lnTo>
                <a:close/>
              </a:path>
            </a:pathLst>
          </a:custGeom>
          <a:solidFill>
            <a:schemeClr val="bg1"/>
          </a:solidFill>
          <a:ln>
            <a:noFill/>
          </a:ln>
          <a:effectLst/>
        </p:spPr>
        <p:txBody>
          <a:bodyPr wrap="none" anchor="ctr"/>
          <a:lstStyle/>
          <a:p>
            <a:pPr defTabSz="544211"/>
            <a:endParaRPr lang="en-US" sz="2150">
              <a:solidFill>
                <a:srgbClr val="E2E3E9"/>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矩形 8">
            <a:extLst>
              <a:ext uri="{FF2B5EF4-FFF2-40B4-BE49-F238E27FC236}">
                <a16:creationId xmlns:a16="http://schemas.microsoft.com/office/drawing/2014/main" id="{442A864C-478F-AFDC-3605-C8083CFE6C78}"/>
              </a:ext>
            </a:extLst>
          </p:cNvPr>
          <p:cNvSpPr/>
          <p:nvPr/>
        </p:nvSpPr>
        <p:spPr>
          <a:xfrm>
            <a:off x="5002823" y="96715"/>
            <a:ext cx="2215662" cy="24617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pic>
        <p:nvPicPr>
          <p:cNvPr id="4" name="图片 3">
            <a:extLst>
              <a:ext uri="{FF2B5EF4-FFF2-40B4-BE49-F238E27FC236}">
                <a16:creationId xmlns:a16="http://schemas.microsoft.com/office/drawing/2014/main" id="{FA0696D7-AA2A-BDC8-1B06-8D50F2E255BF}"/>
              </a:ext>
            </a:extLst>
          </p:cNvPr>
          <p:cNvPicPr>
            <a:picLocks noChangeAspect="1"/>
          </p:cNvPicPr>
          <p:nvPr/>
        </p:nvPicPr>
        <p:blipFill>
          <a:blip r:embed="rId3"/>
          <a:stretch>
            <a:fillRect/>
          </a:stretch>
        </p:blipFill>
        <p:spPr>
          <a:xfrm>
            <a:off x="1142570" y="1420301"/>
            <a:ext cx="9906859" cy="4473328"/>
          </a:xfrm>
          <a:prstGeom prst="rect">
            <a:avLst/>
          </a:prstGeom>
        </p:spPr>
      </p:pic>
    </p:spTree>
    <p:extLst>
      <p:ext uri="{BB962C8B-B14F-4D97-AF65-F5344CB8AC3E}">
        <p14:creationId xmlns:p14="http://schemas.microsoft.com/office/powerpoint/2010/main" val="840234627"/>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0-#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0-#ppt_w/2"/>
                                          </p:val>
                                        </p:tav>
                                        <p:tav tm="100000">
                                          <p:val>
                                            <p:strVal val="#ppt_x"/>
                                          </p:val>
                                        </p:tav>
                                      </p:tavLst>
                                    </p:anim>
                                    <p:anim calcmode="lin" valueType="num">
                                      <p:cBhvr additive="base">
                                        <p:cTn id="12" dur="500" fill="hold"/>
                                        <p:tgtEl>
                                          <p:spTgt spid="7"/>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500" fill="hold"/>
                                        <p:tgtEl>
                                          <p:spTgt spid="8"/>
                                        </p:tgtEl>
                                        <p:attrNameLst>
                                          <p:attrName>ppt_x</p:attrName>
                                        </p:attrNameLst>
                                      </p:cBhvr>
                                      <p:tavLst>
                                        <p:tav tm="0">
                                          <p:val>
                                            <p:strVal val="0-#ppt_w/2"/>
                                          </p:val>
                                        </p:tav>
                                        <p:tav tm="100000">
                                          <p:val>
                                            <p:strVal val="#ppt_x"/>
                                          </p:val>
                                        </p:tav>
                                      </p:tavLst>
                                    </p:anim>
                                    <p:anim calcmode="lin" valueType="num">
                                      <p:cBhvr additive="base">
                                        <p:cTn id="16"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67">
            <a:extLst>
              <a:ext uri="{FF2B5EF4-FFF2-40B4-BE49-F238E27FC236}">
                <a16:creationId xmlns:a16="http://schemas.microsoft.com/office/drawing/2014/main" id="{277EE438-C198-4921-974A-D1C1C7CA8712}"/>
              </a:ext>
            </a:extLst>
          </p:cNvPr>
          <p:cNvSpPr>
            <a:spLocks noChangeArrowheads="1"/>
          </p:cNvSpPr>
          <p:nvPr/>
        </p:nvSpPr>
        <p:spPr bwMode="auto">
          <a:xfrm>
            <a:off x="1293534" y="2144036"/>
            <a:ext cx="481169" cy="565253"/>
          </a:xfrm>
          <a:custGeom>
            <a:avLst/>
            <a:gdLst>
              <a:gd name="T0" fmla="*/ 434 w 453"/>
              <a:gd name="T1" fmla="*/ 186 h 533"/>
              <a:gd name="T2" fmla="*/ 434 w 453"/>
              <a:gd name="T3" fmla="*/ 186 h 533"/>
              <a:gd name="T4" fmla="*/ 44 w 453"/>
              <a:gd name="T5" fmla="*/ 160 h 533"/>
              <a:gd name="T6" fmla="*/ 0 w 453"/>
              <a:gd name="T7" fmla="*/ 178 h 533"/>
              <a:gd name="T8" fmla="*/ 88 w 453"/>
              <a:gd name="T9" fmla="*/ 532 h 533"/>
              <a:gd name="T10" fmla="*/ 141 w 453"/>
              <a:gd name="T11" fmla="*/ 532 h 533"/>
              <a:gd name="T12" fmla="*/ 97 w 453"/>
              <a:gd name="T13" fmla="*/ 355 h 533"/>
              <a:gd name="T14" fmla="*/ 443 w 453"/>
              <a:gd name="T15" fmla="*/ 195 h 533"/>
              <a:gd name="T16" fmla="*/ 434 w 453"/>
              <a:gd name="T17" fmla="*/ 186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3" h="533">
                <a:moveTo>
                  <a:pt x="434" y="186"/>
                </a:moveTo>
                <a:lnTo>
                  <a:pt x="434" y="186"/>
                </a:lnTo>
                <a:cubicBezTo>
                  <a:pt x="151" y="301"/>
                  <a:pt x="266" y="0"/>
                  <a:pt x="44" y="160"/>
                </a:cubicBezTo>
                <a:cubicBezTo>
                  <a:pt x="0" y="178"/>
                  <a:pt x="0" y="178"/>
                  <a:pt x="0" y="178"/>
                </a:cubicBezTo>
                <a:cubicBezTo>
                  <a:pt x="88" y="532"/>
                  <a:pt x="88" y="532"/>
                  <a:pt x="88" y="532"/>
                </a:cubicBezTo>
                <a:cubicBezTo>
                  <a:pt x="141" y="532"/>
                  <a:pt x="141" y="532"/>
                  <a:pt x="141" y="532"/>
                </a:cubicBezTo>
                <a:cubicBezTo>
                  <a:pt x="97" y="355"/>
                  <a:pt x="97" y="355"/>
                  <a:pt x="97" y="355"/>
                </a:cubicBezTo>
                <a:cubicBezTo>
                  <a:pt x="293" y="195"/>
                  <a:pt x="213" y="532"/>
                  <a:pt x="443" y="195"/>
                </a:cubicBezTo>
                <a:cubicBezTo>
                  <a:pt x="452" y="195"/>
                  <a:pt x="443" y="186"/>
                  <a:pt x="434" y="186"/>
                </a:cubicBezTo>
              </a:path>
            </a:pathLst>
          </a:custGeom>
          <a:solidFill>
            <a:schemeClr val="bg1"/>
          </a:solidFill>
          <a:ln>
            <a:noFill/>
          </a:ln>
          <a:effectLst/>
        </p:spPr>
        <p:txBody>
          <a:bodyPr wrap="none" anchor="ctr"/>
          <a:lstStyle/>
          <a:p>
            <a:pPr defTabSz="544211"/>
            <a:endParaRPr lang="en-US" sz="2150">
              <a:solidFill>
                <a:srgbClr val="E2E3E9"/>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 name="Freeform 82">
            <a:extLst>
              <a:ext uri="{FF2B5EF4-FFF2-40B4-BE49-F238E27FC236}">
                <a16:creationId xmlns:a16="http://schemas.microsoft.com/office/drawing/2014/main" id="{5E035088-2DC3-42C7-910C-8363DC9CD845}"/>
              </a:ext>
            </a:extLst>
          </p:cNvPr>
          <p:cNvSpPr>
            <a:spLocks noChangeArrowheads="1"/>
          </p:cNvSpPr>
          <p:nvPr/>
        </p:nvSpPr>
        <p:spPr bwMode="auto">
          <a:xfrm>
            <a:off x="1247142" y="4848784"/>
            <a:ext cx="527880" cy="471826"/>
          </a:xfrm>
          <a:custGeom>
            <a:avLst/>
            <a:gdLst>
              <a:gd name="T0" fmla="*/ 443 w 497"/>
              <a:gd name="T1" fmla="*/ 0 h 444"/>
              <a:gd name="T2" fmla="*/ 443 w 497"/>
              <a:gd name="T3" fmla="*/ 0 h 444"/>
              <a:gd name="T4" fmla="*/ 53 w 497"/>
              <a:gd name="T5" fmla="*/ 0 h 444"/>
              <a:gd name="T6" fmla="*/ 0 w 497"/>
              <a:gd name="T7" fmla="*/ 53 h 444"/>
              <a:gd name="T8" fmla="*/ 0 w 497"/>
              <a:gd name="T9" fmla="*/ 345 h 444"/>
              <a:gd name="T10" fmla="*/ 53 w 497"/>
              <a:gd name="T11" fmla="*/ 399 h 444"/>
              <a:gd name="T12" fmla="*/ 151 w 497"/>
              <a:gd name="T13" fmla="*/ 399 h 444"/>
              <a:gd name="T14" fmla="*/ 151 w 497"/>
              <a:gd name="T15" fmla="*/ 345 h 444"/>
              <a:gd name="T16" fmla="*/ 44 w 497"/>
              <a:gd name="T17" fmla="*/ 345 h 444"/>
              <a:gd name="T18" fmla="*/ 44 w 497"/>
              <a:gd name="T19" fmla="*/ 124 h 444"/>
              <a:gd name="T20" fmla="*/ 443 w 497"/>
              <a:gd name="T21" fmla="*/ 124 h 444"/>
              <a:gd name="T22" fmla="*/ 443 w 497"/>
              <a:gd name="T23" fmla="*/ 345 h 444"/>
              <a:gd name="T24" fmla="*/ 345 w 497"/>
              <a:gd name="T25" fmla="*/ 345 h 444"/>
              <a:gd name="T26" fmla="*/ 345 w 497"/>
              <a:gd name="T27" fmla="*/ 399 h 444"/>
              <a:gd name="T28" fmla="*/ 443 w 497"/>
              <a:gd name="T29" fmla="*/ 399 h 444"/>
              <a:gd name="T30" fmla="*/ 496 w 497"/>
              <a:gd name="T31" fmla="*/ 345 h 444"/>
              <a:gd name="T32" fmla="*/ 496 w 497"/>
              <a:gd name="T33" fmla="*/ 53 h 444"/>
              <a:gd name="T34" fmla="*/ 443 w 497"/>
              <a:gd name="T35" fmla="*/ 0 h 444"/>
              <a:gd name="T36" fmla="*/ 62 w 497"/>
              <a:gd name="T37" fmla="*/ 80 h 444"/>
              <a:gd name="T38" fmla="*/ 62 w 497"/>
              <a:gd name="T39" fmla="*/ 80 h 444"/>
              <a:gd name="T40" fmla="*/ 44 w 497"/>
              <a:gd name="T41" fmla="*/ 62 h 444"/>
              <a:gd name="T42" fmla="*/ 62 w 497"/>
              <a:gd name="T43" fmla="*/ 45 h 444"/>
              <a:gd name="T44" fmla="*/ 79 w 497"/>
              <a:gd name="T45" fmla="*/ 62 h 444"/>
              <a:gd name="T46" fmla="*/ 62 w 497"/>
              <a:gd name="T47" fmla="*/ 80 h 444"/>
              <a:gd name="T48" fmla="*/ 116 w 497"/>
              <a:gd name="T49" fmla="*/ 80 h 444"/>
              <a:gd name="T50" fmla="*/ 116 w 497"/>
              <a:gd name="T51" fmla="*/ 80 h 444"/>
              <a:gd name="T52" fmla="*/ 97 w 497"/>
              <a:gd name="T53" fmla="*/ 62 h 444"/>
              <a:gd name="T54" fmla="*/ 116 w 497"/>
              <a:gd name="T55" fmla="*/ 45 h 444"/>
              <a:gd name="T56" fmla="*/ 132 w 497"/>
              <a:gd name="T57" fmla="*/ 62 h 444"/>
              <a:gd name="T58" fmla="*/ 116 w 497"/>
              <a:gd name="T59" fmla="*/ 80 h 444"/>
              <a:gd name="T60" fmla="*/ 443 w 497"/>
              <a:gd name="T61" fmla="*/ 80 h 444"/>
              <a:gd name="T62" fmla="*/ 443 w 497"/>
              <a:gd name="T63" fmla="*/ 80 h 444"/>
              <a:gd name="T64" fmla="*/ 151 w 497"/>
              <a:gd name="T65" fmla="*/ 80 h 444"/>
              <a:gd name="T66" fmla="*/ 151 w 497"/>
              <a:gd name="T67" fmla="*/ 53 h 444"/>
              <a:gd name="T68" fmla="*/ 443 w 497"/>
              <a:gd name="T69" fmla="*/ 53 h 444"/>
              <a:gd name="T70" fmla="*/ 443 w 497"/>
              <a:gd name="T71" fmla="*/ 80 h 444"/>
              <a:gd name="T72" fmla="*/ 248 w 497"/>
              <a:gd name="T73" fmla="*/ 177 h 444"/>
              <a:gd name="T74" fmla="*/ 248 w 497"/>
              <a:gd name="T75" fmla="*/ 177 h 444"/>
              <a:gd name="T76" fmla="*/ 124 w 497"/>
              <a:gd name="T77" fmla="*/ 301 h 444"/>
              <a:gd name="T78" fmla="*/ 204 w 497"/>
              <a:gd name="T79" fmla="*/ 301 h 444"/>
              <a:gd name="T80" fmla="*/ 204 w 497"/>
              <a:gd name="T81" fmla="*/ 443 h 444"/>
              <a:gd name="T82" fmla="*/ 292 w 497"/>
              <a:gd name="T83" fmla="*/ 443 h 444"/>
              <a:gd name="T84" fmla="*/ 292 w 497"/>
              <a:gd name="T85" fmla="*/ 301 h 444"/>
              <a:gd name="T86" fmla="*/ 363 w 497"/>
              <a:gd name="T87" fmla="*/ 301 h 444"/>
              <a:gd name="T88" fmla="*/ 248 w 497"/>
              <a:gd name="T89" fmla="*/ 177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97" h="444">
                <a:moveTo>
                  <a:pt x="443" y="0"/>
                </a:moveTo>
                <a:lnTo>
                  <a:pt x="443" y="0"/>
                </a:lnTo>
                <a:cubicBezTo>
                  <a:pt x="53" y="0"/>
                  <a:pt x="53" y="0"/>
                  <a:pt x="53" y="0"/>
                </a:cubicBezTo>
                <a:cubicBezTo>
                  <a:pt x="17" y="0"/>
                  <a:pt x="0" y="26"/>
                  <a:pt x="0" y="53"/>
                </a:cubicBezTo>
                <a:cubicBezTo>
                  <a:pt x="0" y="345"/>
                  <a:pt x="0" y="345"/>
                  <a:pt x="0" y="345"/>
                </a:cubicBezTo>
                <a:cubicBezTo>
                  <a:pt x="0" y="373"/>
                  <a:pt x="17" y="399"/>
                  <a:pt x="53" y="399"/>
                </a:cubicBezTo>
                <a:cubicBezTo>
                  <a:pt x="151" y="399"/>
                  <a:pt x="151" y="399"/>
                  <a:pt x="151" y="399"/>
                </a:cubicBezTo>
                <a:cubicBezTo>
                  <a:pt x="151" y="345"/>
                  <a:pt x="151" y="345"/>
                  <a:pt x="151" y="345"/>
                </a:cubicBezTo>
                <a:cubicBezTo>
                  <a:pt x="44" y="345"/>
                  <a:pt x="44" y="345"/>
                  <a:pt x="44" y="345"/>
                </a:cubicBezTo>
                <a:cubicBezTo>
                  <a:pt x="44" y="124"/>
                  <a:pt x="44" y="124"/>
                  <a:pt x="44" y="124"/>
                </a:cubicBezTo>
                <a:cubicBezTo>
                  <a:pt x="443" y="124"/>
                  <a:pt x="443" y="124"/>
                  <a:pt x="443" y="124"/>
                </a:cubicBezTo>
                <a:cubicBezTo>
                  <a:pt x="443" y="345"/>
                  <a:pt x="443" y="345"/>
                  <a:pt x="443" y="345"/>
                </a:cubicBezTo>
                <a:cubicBezTo>
                  <a:pt x="345" y="345"/>
                  <a:pt x="345" y="345"/>
                  <a:pt x="345" y="345"/>
                </a:cubicBezTo>
                <a:cubicBezTo>
                  <a:pt x="345" y="399"/>
                  <a:pt x="345" y="399"/>
                  <a:pt x="345" y="399"/>
                </a:cubicBezTo>
                <a:cubicBezTo>
                  <a:pt x="443" y="399"/>
                  <a:pt x="443" y="399"/>
                  <a:pt x="443" y="399"/>
                </a:cubicBezTo>
                <a:cubicBezTo>
                  <a:pt x="470" y="399"/>
                  <a:pt x="496" y="373"/>
                  <a:pt x="496" y="345"/>
                </a:cubicBezTo>
                <a:cubicBezTo>
                  <a:pt x="496" y="53"/>
                  <a:pt x="496" y="53"/>
                  <a:pt x="496" y="53"/>
                </a:cubicBezTo>
                <a:cubicBezTo>
                  <a:pt x="496" y="26"/>
                  <a:pt x="470" y="0"/>
                  <a:pt x="443" y="0"/>
                </a:cubicBezTo>
                <a:close/>
                <a:moveTo>
                  <a:pt x="62" y="80"/>
                </a:moveTo>
                <a:lnTo>
                  <a:pt x="62" y="80"/>
                </a:lnTo>
                <a:cubicBezTo>
                  <a:pt x="53" y="80"/>
                  <a:pt x="44" y="71"/>
                  <a:pt x="44" y="62"/>
                </a:cubicBezTo>
                <a:cubicBezTo>
                  <a:pt x="44" y="53"/>
                  <a:pt x="53" y="45"/>
                  <a:pt x="62" y="45"/>
                </a:cubicBezTo>
                <a:cubicBezTo>
                  <a:pt x="71" y="45"/>
                  <a:pt x="79" y="53"/>
                  <a:pt x="79" y="62"/>
                </a:cubicBezTo>
                <a:cubicBezTo>
                  <a:pt x="79" y="71"/>
                  <a:pt x="71" y="80"/>
                  <a:pt x="62" y="80"/>
                </a:cubicBezTo>
                <a:close/>
                <a:moveTo>
                  <a:pt x="116" y="80"/>
                </a:moveTo>
                <a:lnTo>
                  <a:pt x="116" y="80"/>
                </a:lnTo>
                <a:cubicBezTo>
                  <a:pt x="107" y="80"/>
                  <a:pt x="97" y="71"/>
                  <a:pt x="97" y="62"/>
                </a:cubicBezTo>
                <a:cubicBezTo>
                  <a:pt x="97" y="53"/>
                  <a:pt x="107" y="45"/>
                  <a:pt x="116" y="45"/>
                </a:cubicBezTo>
                <a:cubicBezTo>
                  <a:pt x="124" y="45"/>
                  <a:pt x="132" y="53"/>
                  <a:pt x="132" y="62"/>
                </a:cubicBezTo>
                <a:cubicBezTo>
                  <a:pt x="132" y="71"/>
                  <a:pt x="124" y="80"/>
                  <a:pt x="116" y="80"/>
                </a:cubicBezTo>
                <a:close/>
                <a:moveTo>
                  <a:pt x="443" y="80"/>
                </a:moveTo>
                <a:lnTo>
                  <a:pt x="443" y="80"/>
                </a:lnTo>
                <a:cubicBezTo>
                  <a:pt x="151" y="80"/>
                  <a:pt x="151" y="80"/>
                  <a:pt x="151" y="80"/>
                </a:cubicBezTo>
                <a:cubicBezTo>
                  <a:pt x="151" y="53"/>
                  <a:pt x="151" y="53"/>
                  <a:pt x="151" y="53"/>
                </a:cubicBezTo>
                <a:cubicBezTo>
                  <a:pt x="443" y="53"/>
                  <a:pt x="443" y="53"/>
                  <a:pt x="443" y="53"/>
                </a:cubicBezTo>
                <a:lnTo>
                  <a:pt x="443" y="80"/>
                </a:lnTo>
                <a:close/>
                <a:moveTo>
                  <a:pt x="248" y="177"/>
                </a:moveTo>
                <a:lnTo>
                  <a:pt x="248" y="177"/>
                </a:lnTo>
                <a:cubicBezTo>
                  <a:pt x="124" y="301"/>
                  <a:pt x="124" y="301"/>
                  <a:pt x="124" y="301"/>
                </a:cubicBezTo>
                <a:cubicBezTo>
                  <a:pt x="204" y="301"/>
                  <a:pt x="204" y="301"/>
                  <a:pt x="204" y="301"/>
                </a:cubicBezTo>
                <a:cubicBezTo>
                  <a:pt x="204" y="443"/>
                  <a:pt x="204" y="443"/>
                  <a:pt x="204" y="443"/>
                </a:cubicBezTo>
                <a:cubicBezTo>
                  <a:pt x="292" y="443"/>
                  <a:pt x="292" y="443"/>
                  <a:pt x="292" y="443"/>
                </a:cubicBezTo>
                <a:cubicBezTo>
                  <a:pt x="292" y="301"/>
                  <a:pt x="292" y="301"/>
                  <a:pt x="292" y="301"/>
                </a:cubicBezTo>
                <a:cubicBezTo>
                  <a:pt x="363" y="301"/>
                  <a:pt x="363" y="301"/>
                  <a:pt x="363" y="301"/>
                </a:cubicBezTo>
                <a:lnTo>
                  <a:pt x="248" y="177"/>
                </a:lnTo>
                <a:close/>
              </a:path>
            </a:pathLst>
          </a:custGeom>
          <a:solidFill>
            <a:schemeClr val="bg1"/>
          </a:solidFill>
          <a:ln>
            <a:noFill/>
          </a:ln>
          <a:effectLst/>
        </p:spPr>
        <p:txBody>
          <a:bodyPr wrap="none" anchor="ctr"/>
          <a:lstStyle/>
          <a:p>
            <a:pPr defTabSz="544211"/>
            <a:endParaRPr lang="en-US" sz="2150">
              <a:solidFill>
                <a:srgbClr val="E2E3E9"/>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 name="Freeform 102">
            <a:extLst>
              <a:ext uri="{FF2B5EF4-FFF2-40B4-BE49-F238E27FC236}">
                <a16:creationId xmlns:a16="http://schemas.microsoft.com/office/drawing/2014/main" id="{AF27EFE6-A8E5-4E6D-9E22-964B79EBD844}"/>
              </a:ext>
            </a:extLst>
          </p:cNvPr>
          <p:cNvSpPr>
            <a:spLocks noChangeArrowheads="1"/>
          </p:cNvSpPr>
          <p:nvPr/>
        </p:nvSpPr>
        <p:spPr bwMode="auto">
          <a:xfrm>
            <a:off x="1241692" y="3538870"/>
            <a:ext cx="527884" cy="471823"/>
          </a:xfrm>
          <a:custGeom>
            <a:avLst/>
            <a:gdLst>
              <a:gd name="T0" fmla="*/ 80 w 498"/>
              <a:gd name="T1" fmla="*/ 151 h 445"/>
              <a:gd name="T2" fmla="*/ 80 w 498"/>
              <a:gd name="T3" fmla="*/ 151 h 445"/>
              <a:gd name="T4" fmla="*/ 142 w 498"/>
              <a:gd name="T5" fmla="*/ 169 h 445"/>
              <a:gd name="T6" fmla="*/ 151 w 498"/>
              <a:gd name="T7" fmla="*/ 169 h 445"/>
              <a:gd name="T8" fmla="*/ 195 w 498"/>
              <a:gd name="T9" fmla="*/ 134 h 445"/>
              <a:gd name="T10" fmla="*/ 195 w 498"/>
              <a:gd name="T11" fmla="*/ 125 h 445"/>
              <a:gd name="T12" fmla="*/ 178 w 498"/>
              <a:gd name="T13" fmla="*/ 107 h 445"/>
              <a:gd name="T14" fmla="*/ 275 w 498"/>
              <a:gd name="T15" fmla="*/ 10 h 445"/>
              <a:gd name="T16" fmla="*/ 195 w 498"/>
              <a:gd name="T17" fmla="*/ 0 h 445"/>
              <a:gd name="T18" fmla="*/ 107 w 498"/>
              <a:gd name="T19" fmla="*/ 54 h 445"/>
              <a:gd name="T20" fmla="*/ 72 w 498"/>
              <a:gd name="T21" fmla="*/ 81 h 445"/>
              <a:gd name="T22" fmla="*/ 53 w 498"/>
              <a:gd name="T23" fmla="*/ 116 h 445"/>
              <a:gd name="T24" fmla="*/ 18 w 498"/>
              <a:gd name="T25" fmla="*/ 125 h 445"/>
              <a:gd name="T26" fmla="*/ 0 w 498"/>
              <a:gd name="T27" fmla="*/ 143 h 445"/>
              <a:gd name="T28" fmla="*/ 0 w 498"/>
              <a:gd name="T29" fmla="*/ 151 h 445"/>
              <a:gd name="T30" fmla="*/ 36 w 498"/>
              <a:gd name="T31" fmla="*/ 187 h 445"/>
              <a:gd name="T32" fmla="*/ 53 w 498"/>
              <a:gd name="T33" fmla="*/ 196 h 445"/>
              <a:gd name="T34" fmla="*/ 72 w 498"/>
              <a:gd name="T35" fmla="*/ 178 h 445"/>
              <a:gd name="T36" fmla="*/ 80 w 498"/>
              <a:gd name="T37" fmla="*/ 151 h 445"/>
              <a:gd name="T38" fmla="*/ 222 w 498"/>
              <a:gd name="T39" fmla="*/ 160 h 445"/>
              <a:gd name="T40" fmla="*/ 222 w 498"/>
              <a:gd name="T41" fmla="*/ 160 h 445"/>
              <a:gd name="T42" fmla="*/ 213 w 498"/>
              <a:gd name="T43" fmla="*/ 160 h 445"/>
              <a:gd name="T44" fmla="*/ 178 w 498"/>
              <a:gd name="T45" fmla="*/ 187 h 445"/>
              <a:gd name="T46" fmla="*/ 169 w 498"/>
              <a:gd name="T47" fmla="*/ 204 h 445"/>
              <a:gd name="T48" fmla="*/ 381 w 498"/>
              <a:gd name="T49" fmla="*/ 435 h 445"/>
              <a:gd name="T50" fmla="*/ 399 w 498"/>
              <a:gd name="T51" fmla="*/ 435 h 445"/>
              <a:gd name="T52" fmla="*/ 426 w 498"/>
              <a:gd name="T53" fmla="*/ 417 h 445"/>
              <a:gd name="T54" fmla="*/ 426 w 498"/>
              <a:gd name="T55" fmla="*/ 400 h 445"/>
              <a:gd name="T56" fmla="*/ 222 w 498"/>
              <a:gd name="T57" fmla="*/ 160 h 445"/>
              <a:gd name="T58" fmla="*/ 497 w 498"/>
              <a:gd name="T59" fmla="*/ 63 h 445"/>
              <a:gd name="T60" fmla="*/ 497 w 498"/>
              <a:gd name="T61" fmla="*/ 63 h 445"/>
              <a:gd name="T62" fmla="*/ 479 w 498"/>
              <a:gd name="T63" fmla="*/ 54 h 445"/>
              <a:gd name="T64" fmla="*/ 461 w 498"/>
              <a:gd name="T65" fmla="*/ 89 h 445"/>
              <a:gd name="T66" fmla="*/ 408 w 498"/>
              <a:gd name="T67" fmla="*/ 107 h 445"/>
              <a:gd name="T68" fmla="*/ 399 w 498"/>
              <a:gd name="T69" fmla="*/ 63 h 445"/>
              <a:gd name="T70" fmla="*/ 417 w 498"/>
              <a:gd name="T71" fmla="*/ 19 h 445"/>
              <a:gd name="T72" fmla="*/ 408 w 498"/>
              <a:gd name="T73" fmla="*/ 10 h 445"/>
              <a:gd name="T74" fmla="*/ 337 w 498"/>
              <a:gd name="T75" fmla="*/ 72 h 445"/>
              <a:gd name="T76" fmla="*/ 319 w 498"/>
              <a:gd name="T77" fmla="*/ 151 h 445"/>
              <a:gd name="T78" fmla="*/ 284 w 498"/>
              <a:gd name="T79" fmla="*/ 187 h 445"/>
              <a:gd name="T80" fmla="*/ 319 w 498"/>
              <a:gd name="T81" fmla="*/ 231 h 445"/>
              <a:gd name="T82" fmla="*/ 364 w 498"/>
              <a:gd name="T83" fmla="*/ 187 h 445"/>
              <a:gd name="T84" fmla="*/ 408 w 498"/>
              <a:gd name="T85" fmla="*/ 178 h 445"/>
              <a:gd name="T86" fmla="*/ 488 w 498"/>
              <a:gd name="T87" fmla="*/ 143 h 445"/>
              <a:gd name="T88" fmla="*/ 497 w 498"/>
              <a:gd name="T89" fmla="*/ 63 h 445"/>
              <a:gd name="T90" fmla="*/ 72 w 498"/>
              <a:gd name="T91" fmla="*/ 400 h 445"/>
              <a:gd name="T92" fmla="*/ 72 w 498"/>
              <a:gd name="T93" fmla="*/ 400 h 445"/>
              <a:gd name="T94" fmla="*/ 72 w 498"/>
              <a:gd name="T95" fmla="*/ 417 h 445"/>
              <a:gd name="T96" fmla="*/ 89 w 498"/>
              <a:gd name="T97" fmla="*/ 444 h 445"/>
              <a:gd name="T98" fmla="*/ 107 w 498"/>
              <a:gd name="T99" fmla="*/ 435 h 445"/>
              <a:gd name="T100" fmla="*/ 231 w 498"/>
              <a:gd name="T101" fmla="*/ 320 h 445"/>
              <a:gd name="T102" fmla="*/ 195 w 498"/>
              <a:gd name="T103" fmla="*/ 275 h 445"/>
              <a:gd name="T104" fmla="*/ 72 w 498"/>
              <a:gd name="T105" fmla="*/ 40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98" h="445">
                <a:moveTo>
                  <a:pt x="80" y="151"/>
                </a:moveTo>
                <a:lnTo>
                  <a:pt x="80" y="151"/>
                </a:lnTo>
                <a:cubicBezTo>
                  <a:pt x="97" y="134"/>
                  <a:pt x="116" y="143"/>
                  <a:pt x="142" y="169"/>
                </a:cubicBezTo>
                <a:cubicBezTo>
                  <a:pt x="151" y="178"/>
                  <a:pt x="151" y="169"/>
                  <a:pt x="151" y="169"/>
                </a:cubicBezTo>
                <a:cubicBezTo>
                  <a:pt x="160" y="169"/>
                  <a:pt x="186" y="134"/>
                  <a:pt x="195" y="134"/>
                </a:cubicBezTo>
                <a:cubicBezTo>
                  <a:pt x="195" y="134"/>
                  <a:pt x="195" y="134"/>
                  <a:pt x="195" y="125"/>
                </a:cubicBezTo>
                <a:cubicBezTo>
                  <a:pt x="186" y="125"/>
                  <a:pt x="178" y="116"/>
                  <a:pt x="178" y="107"/>
                </a:cubicBezTo>
                <a:cubicBezTo>
                  <a:pt x="133" y="45"/>
                  <a:pt x="301" y="10"/>
                  <a:pt x="275" y="10"/>
                </a:cubicBezTo>
                <a:cubicBezTo>
                  <a:pt x="257" y="0"/>
                  <a:pt x="204" y="0"/>
                  <a:pt x="195" y="0"/>
                </a:cubicBezTo>
                <a:cubicBezTo>
                  <a:pt x="169" y="10"/>
                  <a:pt x="125" y="36"/>
                  <a:pt x="107" y="54"/>
                </a:cubicBezTo>
                <a:cubicBezTo>
                  <a:pt x="80" y="72"/>
                  <a:pt x="72" y="81"/>
                  <a:pt x="72" y="81"/>
                </a:cubicBezTo>
                <a:cubicBezTo>
                  <a:pt x="62" y="89"/>
                  <a:pt x="72" y="107"/>
                  <a:pt x="53" y="116"/>
                </a:cubicBezTo>
                <a:cubicBezTo>
                  <a:pt x="36" y="125"/>
                  <a:pt x="27" y="116"/>
                  <a:pt x="18" y="125"/>
                </a:cubicBezTo>
                <a:cubicBezTo>
                  <a:pt x="18" y="134"/>
                  <a:pt x="9" y="134"/>
                  <a:pt x="0" y="143"/>
                </a:cubicBezTo>
                <a:lnTo>
                  <a:pt x="0" y="151"/>
                </a:lnTo>
                <a:lnTo>
                  <a:pt x="36" y="187"/>
                </a:lnTo>
                <a:cubicBezTo>
                  <a:pt x="36" y="196"/>
                  <a:pt x="44" y="196"/>
                  <a:pt x="53" y="196"/>
                </a:cubicBezTo>
                <a:cubicBezTo>
                  <a:pt x="53" y="187"/>
                  <a:pt x="62" y="178"/>
                  <a:pt x="72" y="178"/>
                </a:cubicBezTo>
                <a:cubicBezTo>
                  <a:pt x="72" y="178"/>
                  <a:pt x="72" y="151"/>
                  <a:pt x="80" y="151"/>
                </a:cubicBezTo>
                <a:close/>
                <a:moveTo>
                  <a:pt x="222" y="160"/>
                </a:moveTo>
                <a:lnTo>
                  <a:pt x="222" y="160"/>
                </a:lnTo>
                <a:cubicBezTo>
                  <a:pt x="213" y="160"/>
                  <a:pt x="213" y="160"/>
                  <a:pt x="213" y="160"/>
                </a:cubicBezTo>
                <a:cubicBezTo>
                  <a:pt x="178" y="187"/>
                  <a:pt x="178" y="187"/>
                  <a:pt x="178" y="187"/>
                </a:cubicBezTo>
                <a:cubicBezTo>
                  <a:pt x="169" y="196"/>
                  <a:pt x="169" y="196"/>
                  <a:pt x="169" y="204"/>
                </a:cubicBezTo>
                <a:cubicBezTo>
                  <a:pt x="381" y="435"/>
                  <a:pt x="381" y="435"/>
                  <a:pt x="381" y="435"/>
                </a:cubicBezTo>
                <a:cubicBezTo>
                  <a:pt x="381" y="444"/>
                  <a:pt x="391" y="444"/>
                  <a:pt x="399" y="435"/>
                </a:cubicBezTo>
                <a:cubicBezTo>
                  <a:pt x="426" y="417"/>
                  <a:pt x="426" y="417"/>
                  <a:pt x="426" y="417"/>
                </a:cubicBezTo>
                <a:cubicBezTo>
                  <a:pt x="426" y="408"/>
                  <a:pt x="426" y="400"/>
                  <a:pt x="426" y="400"/>
                </a:cubicBezTo>
                <a:lnTo>
                  <a:pt x="222" y="160"/>
                </a:lnTo>
                <a:close/>
                <a:moveTo>
                  <a:pt x="497" y="63"/>
                </a:moveTo>
                <a:lnTo>
                  <a:pt x="497" y="63"/>
                </a:lnTo>
                <a:cubicBezTo>
                  <a:pt x="488" y="45"/>
                  <a:pt x="488" y="54"/>
                  <a:pt x="479" y="54"/>
                </a:cubicBezTo>
                <a:cubicBezTo>
                  <a:pt x="479" y="63"/>
                  <a:pt x="461" y="81"/>
                  <a:pt x="461" y="89"/>
                </a:cubicBezTo>
                <a:cubicBezTo>
                  <a:pt x="452" y="107"/>
                  <a:pt x="435" y="125"/>
                  <a:pt x="408" y="107"/>
                </a:cubicBezTo>
                <a:cubicBezTo>
                  <a:pt x="381" y="81"/>
                  <a:pt x="391" y="72"/>
                  <a:pt x="399" y="63"/>
                </a:cubicBezTo>
                <a:cubicBezTo>
                  <a:pt x="399" y="54"/>
                  <a:pt x="417" y="28"/>
                  <a:pt x="417" y="19"/>
                </a:cubicBezTo>
                <a:cubicBezTo>
                  <a:pt x="426" y="19"/>
                  <a:pt x="417" y="10"/>
                  <a:pt x="408" y="10"/>
                </a:cubicBezTo>
                <a:cubicBezTo>
                  <a:pt x="399" y="19"/>
                  <a:pt x="346" y="36"/>
                  <a:pt x="337" y="72"/>
                </a:cubicBezTo>
                <a:cubicBezTo>
                  <a:pt x="328" y="98"/>
                  <a:pt x="346" y="125"/>
                  <a:pt x="319" y="151"/>
                </a:cubicBezTo>
                <a:cubicBezTo>
                  <a:pt x="284" y="187"/>
                  <a:pt x="284" y="187"/>
                  <a:pt x="284" y="187"/>
                </a:cubicBezTo>
                <a:cubicBezTo>
                  <a:pt x="319" y="231"/>
                  <a:pt x="319" y="231"/>
                  <a:pt x="319" y="231"/>
                </a:cubicBezTo>
                <a:cubicBezTo>
                  <a:pt x="364" y="187"/>
                  <a:pt x="364" y="187"/>
                  <a:pt x="364" y="187"/>
                </a:cubicBezTo>
                <a:cubicBezTo>
                  <a:pt x="372" y="178"/>
                  <a:pt x="391" y="169"/>
                  <a:pt x="408" y="178"/>
                </a:cubicBezTo>
                <a:cubicBezTo>
                  <a:pt x="452" y="187"/>
                  <a:pt x="470" y="169"/>
                  <a:pt x="488" y="143"/>
                </a:cubicBezTo>
                <a:cubicBezTo>
                  <a:pt x="497" y="116"/>
                  <a:pt x="497" y="72"/>
                  <a:pt x="497" y="63"/>
                </a:cubicBezTo>
                <a:close/>
                <a:moveTo>
                  <a:pt x="72" y="400"/>
                </a:moveTo>
                <a:lnTo>
                  <a:pt x="72" y="400"/>
                </a:lnTo>
                <a:cubicBezTo>
                  <a:pt x="62" y="408"/>
                  <a:pt x="62" y="417"/>
                  <a:pt x="72" y="417"/>
                </a:cubicBezTo>
                <a:cubicBezTo>
                  <a:pt x="89" y="444"/>
                  <a:pt x="89" y="444"/>
                  <a:pt x="89" y="444"/>
                </a:cubicBezTo>
                <a:cubicBezTo>
                  <a:pt x="97" y="444"/>
                  <a:pt x="107" y="444"/>
                  <a:pt x="107" y="435"/>
                </a:cubicBezTo>
                <a:cubicBezTo>
                  <a:pt x="231" y="320"/>
                  <a:pt x="231" y="320"/>
                  <a:pt x="231" y="320"/>
                </a:cubicBezTo>
                <a:cubicBezTo>
                  <a:pt x="195" y="275"/>
                  <a:pt x="195" y="275"/>
                  <a:pt x="195" y="275"/>
                </a:cubicBezTo>
                <a:lnTo>
                  <a:pt x="72" y="400"/>
                </a:lnTo>
                <a:close/>
              </a:path>
            </a:pathLst>
          </a:custGeom>
          <a:solidFill>
            <a:schemeClr val="bg1"/>
          </a:solidFill>
          <a:ln>
            <a:noFill/>
          </a:ln>
          <a:effectLst/>
        </p:spPr>
        <p:txBody>
          <a:bodyPr wrap="none" anchor="ctr"/>
          <a:lstStyle/>
          <a:p>
            <a:pPr defTabSz="544211"/>
            <a:endParaRPr lang="en-US" sz="2150">
              <a:solidFill>
                <a:srgbClr val="E2E3E9"/>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矩形 8">
            <a:extLst>
              <a:ext uri="{FF2B5EF4-FFF2-40B4-BE49-F238E27FC236}">
                <a16:creationId xmlns:a16="http://schemas.microsoft.com/office/drawing/2014/main" id="{442A864C-478F-AFDC-3605-C8083CFE6C78}"/>
              </a:ext>
            </a:extLst>
          </p:cNvPr>
          <p:cNvSpPr/>
          <p:nvPr/>
        </p:nvSpPr>
        <p:spPr>
          <a:xfrm>
            <a:off x="5002823" y="96715"/>
            <a:ext cx="2215662" cy="24617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19" name="PA_文本框 552">
            <a:extLst>
              <a:ext uri="{FF2B5EF4-FFF2-40B4-BE49-F238E27FC236}">
                <a16:creationId xmlns:a16="http://schemas.microsoft.com/office/drawing/2014/main" id="{88924456-7927-3EA5-6A44-0FF53802E8F4}"/>
              </a:ext>
            </a:extLst>
          </p:cNvPr>
          <p:cNvSpPr txBox="1">
            <a:spLocks noChangeArrowheads="1"/>
          </p:cNvSpPr>
          <p:nvPr>
            <p:custDataLst>
              <p:tags r:id="rId1"/>
            </p:custDataLst>
          </p:nvPr>
        </p:nvSpPr>
        <p:spPr bwMode="auto">
          <a:xfrm>
            <a:off x="884021" y="1021361"/>
            <a:ext cx="4873931" cy="707886"/>
          </a:xfrm>
          <a:prstGeom prst="rect">
            <a:avLst/>
          </a:prstGeom>
          <a:noFill/>
          <a:ln>
            <a:noFill/>
          </a:ln>
          <a:effectLst/>
          <a:extLst>
            <a:ext uri="{909E8E84-426E-40DD-AFC4-6F175D3DCCD1}">
              <a14:hiddenFill xmlns:a14="http://schemas.microsoft.com/office/drawing/2010/main">
                <a:solidFill>
                  <a:schemeClr val="bg2"/>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l">
              <a:spcBef>
                <a:spcPct val="50000"/>
              </a:spcBef>
            </a:pPr>
            <a:r>
              <a:rPr lang="zh-CN" altLang="en-US" sz="4000" b="1" dirty="0">
                <a:solidFill>
                  <a:schemeClr val="bg1">
                    <a:lumMod val="10000"/>
                  </a:schemeClr>
                </a:solidFill>
                <a:latin typeface="华文琥珀" panose="02010800040101010101" pitchFamily="2" charset="-122"/>
                <a:ea typeface="华文琥珀" panose="02010800040101010101" pitchFamily="2" charset="-122"/>
              </a:rPr>
              <a:t>心得体会</a:t>
            </a:r>
            <a:endParaRPr lang="en-US" altLang="zh-CN" sz="4000" b="1" dirty="0">
              <a:solidFill>
                <a:schemeClr val="bg1">
                  <a:lumMod val="10000"/>
                </a:schemeClr>
              </a:solidFill>
              <a:latin typeface="华文琥珀" panose="02010800040101010101" pitchFamily="2" charset="-122"/>
              <a:ea typeface="华文琥珀" panose="02010800040101010101" pitchFamily="2" charset="-122"/>
            </a:endParaRPr>
          </a:p>
        </p:txBody>
      </p:sp>
      <p:sp>
        <p:nvSpPr>
          <p:cNvPr id="2" name="文本框 1">
            <a:extLst>
              <a:ext uri="{FF2B5EF4-FFF2-40B4-BE49-F238E27FC236}">
                <a16:creationId xmlns:a16="http://schemas.microsoft.com/office/drawing/2014/main" id="{4E33A4F2-A092-61C0-962D-ED3868630C59}"/>
              </a:ext>
            </a:extLst>
          </p:cNvPr>
          <p:cNvSpPr txBox="1"/>
          <p:nvPr/>
        </p:nvSpPr>
        <p:spPr>
          <a:xfrm>
            <a:off x="930413" y="2528047"/>
            <a:ext cx="10014445" cy="3539430"/>
          </a:xfrm>
          <a:prstGeom prst="rect">
            <a:avLst/>
          </a:prstGeom>
          <a:noFill/>
        </p:spPr>
        <p:txBody>
          <a:bodyPr wrap="square" rtlCol="0">
            <a:spAutoFit/>
          </a:bodyPr>
          <a:lstStyle/>
          <a:p>
            <a:r>
              <a:rPr lang="zh-CN" altLang="en-US" sz="1400" dirty="0"/>
              <a:t>在此次软件综合课程实训中，通过老师的教导和自身摸索学习，学习前后端开发的过程中，我获得了很多宝贵的经验和收获。初步掌握了使用</a:t>
            </a:r>
            <a:r>
              <a:rPr lang="en-US" altLang="zh-CN" sz="1400" dirty="0"/>
              <a:t>Spring-boot</a:t>
            </a:r>
            <a:r>
              <a:rPr lang="zh-CN" altLang="en-US" sz="1400" dirty="0"/>
              <a:t>框架进行后端开发、面向对象编程的基本原理等，体会到如何构建了一个优秀的、易于测试和维护的应用程序以及如何编写高效、可扩展、规范的代码。</a:t>
            </a:r>
          </a:p>
          <a:p>
            <a:endParaRPr lang="zh-CN" altLang="en-US" sz="1400" dirty="0"/>
          </a:p>
          <a:p>
            <a:r>
              <a:rPr lang="zh-CN" altLang="en-US" sz="1400" dirty="0"/>
              <a:t>另外，我也学到了如何设计和管理数据库，并且能够通过映射关系对数据库中的数据进行操作。</a:t>
            </a:r>
          </a:p>
          <a:p>
            <a:endParaRPr lang="zh-CN" altLang="en-US" sz="1400" dirty="0"/>
          </a:p>
          <a:p>
            <a:r>
              <a:rPr lang="zh-CN" altLang="en-US" sz="1400" dirty="0"/>
              <a:t>此外，我还学到了如何进行接口设计和</a:t>
            </a:r>
            <a:r>
              <a:rPr lang="en-US" altLang="zh-CN" sz="1400" dirty="0"/>
              <a:t>API</a:t>
            </a:r>
            <a:r>
              <a:rPr lang="zh-CN" altLang="en-US" sz="1400" dirty="0"/>
              <a:t>开发、模拟</a:t>
            </a:r>
            <a:r>
              <a:rPr lang="en-US" altLang="zh-CN" sz="1400" dirty="0"/>
              <a:t>HTTP</a:t>
            </a:r>
            <a:r>
              <a:rPr lang="zh-CN" altLang="en-US" sz="1400" dirty="0"/>
              <a:t>请求并调试接口、构建</a:t>
            </a:r>
            <a:r>
              <a:rPr lang="en-US" altLang="zh-CN" sz="1400" dirty="0"/>
              <a:t>RESTful</a:t>
            </a:r>
            <a:r>
              <a:rPr lang="zh-CN" altLang="en-US" sz="1400" dirty="0"/>
              <a:t>风格的</a:t>
            </a:r>
            <a:r>
              <a:rPr lang="en-US" altLang="zh-CN" sz="1400" dirty="0"/>
              <a:t>API</a:t>
            </a:r>
            <a:r>
              <a:rPr lang="zh-CN" altLang="en-US" sz="1400" dirty="0"/>
              <a:t>，实现前后端的数据交互和业务逻辑的处理。</a:t>
            </a:r>
          </a:p>
          <a:p>
            <a:endParaRPr lang="zh-CN" altLang="en-US" sz="1400" dirty="0"/>
          </a:p>
          <a:p>
            <a:r>
              <a:rPr lang="zh-CN" altLang="en-US" sz="1400" dirty="0"/>
              <a:t>除了技术层面的知识，我还收获了团队沟通协作能力。在实际的项目中，后端开发往往需要与前端开发、产品经理、测试人员等多个角色进行紧密合作。通过和团队成员的有效沟通，我学会了倾听和理解他们的需求和意见，从而更好地完成项目的分块对接，实现项目的功能。同时，团队协作在项目开发中至关重要。通过此次实训学习，我深刻体会到了团队之间合作的价值。通过与团队成员协同工作，我们可以共同解决问题、分享经验和知识，提高项目的整体效率和质量。</a:t>
            </a:r>
          </a:p>
          <a:p>
            <a:endParaRPr lang="zh-CN" altLang="en-US" sz="1400" dirty="0"/>
          </a:p>
          <a:p>
            <a:r>
              <a:rPr lang="zh-CN" altLang="en-US" sz="1400" dirty="0"/>
              <a:t>总之，此次软件综合课程实训让我收获了全面的前后端开发技能和经验，也积累了宝贵的团队合作经验，并且能在开发过程中注重代码质量、性能优化和系统稳定性，提高了开发效率和项目质量。这些收获对我将来的职业发展将会有很大的帮助。</a:t>
            </a:r>
          </a:p>
        </p:txBody>
      </p:sp>
      <p:sp>
        <p:nvSpPr>
          <p:cNvPr id="3" name="文本框 2">
            <a:extLst>
              <a:ext uri="{FF2B5EF4-FFF2-40B4-BE49-F238E27FC236}">
                <a16:creationId xmlns:a16="http://schemas.microsoft.com/office/drawing/2014/main" id="{08E380D5-5E75-D465-5506-C61386AD598C}"/>
              </a:ext>
            </a:extLst>
          </p:cNvPr>
          <p:cNvSpPr txBox="1"/>
          <p:nvPr/>
        </p:nvSpPr>
        <p:spPr>
          <a:xfrm>
            <a:off x="930413" y="1978392"/>
            <a:ext cx="8510991" cy="400110"/>
          </a:xfrm>
          <a:prstGeom prst="rect">
            <a:avLst/>
          </a:prstGeom>
          <a:noFill/>
        </p:spPr>
        <p:txBody>
          <a:bodyPr wrap="square" rtlCol="0">
            <a:spAutoFit/>
          </a:bodyPr>
          <a:lstStyle/>
          <a:p>
            <a:r>
              <a:rPr lang="zh-CN" altLang="en-US" sz="2000" dirty="0">
                <a:latin typeface="黑体" panose="02010609060101010101" pitchFamily="49" charset="-122"/>
                <a:ea typeface="黑体" panose="02010609060101010101" pitchFamily="49" charset="-122"/>
              </a:rPr>
              <a:t>组长：曾潘</a:t>
            </a:r>
          </a:p>
        </p:txBody>
      </p:sp>
    </p:spTree>
    <p:extLst>
      <p:ext uri="{BB962C8B-B14F-4D97-AF65-F5344CB8AC3E}">
        <p14:creationId xmlns:p14="http://schemas.microsoft.com/office/powerpoint/2010/main" val="2305270897"/>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0-#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0-#ppt_w/2"/>
                                          </p:val>
                                        </p:tav>
                                        <p:tav tm="100000">
                                          <p:val>
                                            <p:strVal val="#ppt_x"/>
                                          </p:val>
                                        </p:tav>
                                      </p:tavLst>
                                    </p:anim>
                                    <p:anim calcmode="lin" valueType="num">
                                      <p:cBhvr additive="base">
                                        <p:cTn id="12" dur="500" fill="hold"/>
                                        <p:tgtEl>
                                          <p:spTgt spid="7"/>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500" fill="hold"/>
                                        <p:tgtEl>
                                          <p:spTgt spid="8"/>
                                        </p:tgtEl>
                                        <p:attrNameLst>
                                          <p:attrName>ppt_x</p:attrName>
                                        </p:attrNameLst>
                                      </p:cBhvr>
                                      <p:tavLst>
                                        <p:tav tm="0">
                                          <p:val>
                                            <p:strVal val="0-#ppt_w/2"/>
                                          </p:val>
                                        </p:tav>
                                        <p:tav tm="100000">
                                          <p:val>
                                            <p:strVal val="#ppt_x"/>
                                          </p:val>
                                        </p:tav>
                                      </p:tavLst>
                                    </p:anim>
                                    <p:anim calcmode="lin" valueType="num">
                                      <p:cBhvr additive="base">
                                        <p:cTn id="16" dur="500" fill="hold"/>
                                        <p:tgtEl>
                                          <p:spTgt spid="8"/>
                                        </p:tgtEl>
                                        <p:attrNameLst>
                                          <p:attrName>ppt_y</p:attrName>
                                        </p:attrNameLst>
                                      </p:cBhvr>
                                      <p:tavLst>
                                        <p:tav tm="0">
                                          <p:val>
                                            <p:strVal val="#ppt_y"/>
                                          </p:val>
                                        </p:tav>
                                        <p:tav tm="100000">
                                          <p:val>
                                            <p:strVal val="#ppt_y"/>
                                          </p:val>
                                        </p:tav>
                                      </p:tavLst>
                                    </p:anim>
                                  </p:childTnLst>
                                </p:cTn>
                              </p:par>
                              <p:par>
                                <p:cTn id="17" presetID="41" presetClass="entr" presetSubtype="0" fill="hold" nodeType="withEffect">
                                  <p:stCondLst>
                                    <p:cond delay="0"/>
                                  </p:stCondLst>
                                  <p:iterate type="lt">
                                    <p:tmPct val="10000"/>
                                  </p:iterate>
                                  <p:childTnLst>
                                    <p:set>
                                      <p:cBhvr>
                                        <p:cTn id="18" dur="1" fill="hold">
                                          <p:stCondLst>
                                            <p:cond delay="0"/>
                                          </p:stCondLst>
                                        </p:cTn>
                                        <p:tgtEl>
                                          <p:spTgt spid="19"/>
                                        </p:tgtEl>
                                        <p:attrNameLst>
                                          <p:attrName>style.visibility</p:attrName>
                                        </p:attrNameLst>
                                      </p:cBhvr>
                                      <p:to>
                                        <p:strVal val="visible"/>
                                      </p:to>
                                    </p:set>
                                    <p:anim calcmode="lin" valueType="num">
                                      <p:cBhvr>
                                        <p:cTn id="19" dur="1000" fill="hold"/>
                                        <p:tgtEl>
                                          <p:spTgt spid="19"/>
                                        </p:tgtEl>
                                        <p:attrNameLst>
                                          <p:attrName>ppt_x</p:attrName>
                                        </p:attrNameLst>
                                      </p:cBhvr>
                                      <p:tavLst>
                                        <p:tav tm="0">
                                          <p:val>
                                            <p:strVal val="#ppt_x"/>
                                          </p:val>
                                        </p:tav>
                                        <p:tav tm="50000">
                                          <p:val>
                                            <p:strVal val="#ppt_x+.1"/>
                                          </p:val>
                                        </p:tav>
                                        <p:tav tm="100000">
                                          <p:val>
                                            <p:strVal val="#ppt_x"/>
                                          </p:val>
                                        </p:tav>
                                      </p:tavLst>
                                    </p:anim>
                                    <p:anim calcmode="lin" valueType="num">
                                      <p:cBhvr>
                                        <p:cTn id="20" dur="1000" fill="hold"/>
                                        <p:tgtEl>
                                          <p:spTgt spid="19"/>
                                        </p:tgtEl>
                                        <p:attrNameLst>
                                          <p:attrName>ppt_y</p:attrName>
                                        </p:attrNameLst>
                                      </p:cBhvr>
                                      <p:tavLst>
                                        <p:tav tm="0">
                                          <p:val>
                                            <p:strVal val="#ppt_y"/>
                                          </p:val>
                                        </p:tav>
                                        <p:tav tm="100000">
                                          <p:val>
                                            <p:strVal val="#ppt_y"/>
                                          </p:val>
                                        </p:tav>
                                      </p:tavLst>
                                    </p:anim>
                                    <p:anim calcmode="lin" valueType="num">
                                      <p:cBhvr>
                                        <p:cTn id="21" dur="1000" fill="hold"/>
                                        <p:tgtEl>
                                          <p:spTgt spid="19"/>
                                        </p:tgtEl>
                                        <p:attrNameLst>
                                          <p:attrName>ppt_h</p:attrName>
                                        </p:attrNameLst>
                                      </p:cBhvr>
                                      <p:tavLst>
                                        <p:tav tm="0">
                                          <p:val>
                                            <p:strVal val="#ppt_h/10"/>
                                          </p:val>
                                        </p:tav>
                                        <p:tav tm="50000">
                                          <p:val>
                                            <p:strVal val="#ppt_h+.01"/>
                                          </p:val>
                                        </p:tav>
                                        <p:tav tm="100000">
                                          <p:val>
                                            <p:strVal val="#ppt_h"/>
                                          </p:val>
                                        </p:tav>
                                      </p:tavLst>
                                    </p:anim>
                                    <p:anim calcmode="lin" valueType="num">
                                      <p:cBhvr>
                                        <p:cTn id="22" dur="1000" fill="hold"/>
                                        <p:tgtEl>
                                          <p:spTgt spid="19"/>
                                        </p:tgtEl>
                                        <p:attrNameLst>
                                          <p:attrName>ppt_w</p:attrName>
                                        </p:attrNameLst>
                                      </p:cBhvr>
                                      <p:tavLst>
                                        <p:tav tm="0">
                                          <p:val>
                                            <p:strVal val="#ppt_w/10"/>
                                          </p:val>
                                        </p:tav>
                                        <p:tav tm="50000">
                                          <p:val>
                                            <p:strVal val="#ppt_w+.01"/>
                                          </p:val>
                                        </p:tav>
                                        <p:tav tm="100000">
                                          <p:val>
                                            <p:strVal val="#ppt_w"/>
                                          </p:val>
                                        </p:tav>
                                      </p:tavLst>
                                    </p:anim>
                                    <p:animEffect transition="in" filter="fade">
                                      <p:cBhvr>
                                        <p:cTn id="23" dur="1000" tmFilter="0,0; .5, 1; 1, 1"/>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67">
            <a:extLst>
              <a:ext uri="{FF2B5EF4-FFF2-40B4-BE49-F238E27FC236}">
                <a16:creationId xmlns:a16="http://schemas.microsoft.com/office/drawing/2014/main" id="{277EE438-C198-4921-974A-D1C1C7CA8712}"/>
              </a:ext>
            </a:extLst>
          </p:cNvPr>
          <p:cNvSpPr>
            <a:spLocks noChangeArrowheads="1"/>
          </p:cNvSpPr>
          <p:nvPr/>
        </p:nvSpPr>
        <p:spPr bwMode="auto">
          <a:xfrm>
            <a:off x="1293534" y="2144036"/>
            <a:ext cx="481169" cy="565253"/>
          </a:xfrm>
          <a:custGeom>
            <a:avLst/>
            <a:gdLst>
              <a:gd name="T0" fmla="*/ 434 w 453"/>
              <a:gd name="T1" fmla="*/ 186 h 533"/>
              <a:gd name="T2" fmla="*/ 434 w 453"/>
              <a:gd name="T3" fmla="*/ 186 h 533"/>
              <a:gd name="T4" fmla="*/ 44 w 453"/>
              <a:gd name="T5" fmla="*/ 160 h 533"/>
              <a:gd name="T6" fmla="*/ 0 w 453"/>
              <a:gd name="T7" fmla="*/ 178 h 533"/>
              <a:gd name="T8" fmla="*/ 88 w 453"/>
              <a:gd name="T9" fmla="*/ 532 h 533"/>
              <a:gd name="T10" fmla="*/ 141 w 453"/>
              <a:gd name="T11" fmla="*/ 532 h 533"/>
              <a:gd name="T12" fmla="*/ 97 w 453"/>
              <a:gd name="T13" fmla="*/ 355 h 533"/>
              <a:gd name="T14" fmla="*/ 443 w 453"/>
              <a:gd name="T15" fmla="*/ 195 h 533"/>
              <a:gd name="T16" fmla="*/ 434 w 453"/>
              <a:gd name="T17" fmla="*/ 186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3" h="533">
                <a:moveTo>
                  <a:pt x="434" y="186"/>
                </a:moveTo>
                <a:lnTo>
                  <a:pt x="434" y="186"/>
                </a:lnTo>
                <a:cubicBezTo>
                  <a:pt x="151" y="301"/>
                  <a:pt x="266" y="0"/>
                  <a:pt x="44" y="160"/>
                </a:cubicBezTo>
                <a:cubicBezTo>
                  <a:pt x="0" y="178"/>
                  <a:pt x="0" y="178"/>
                  <a:pt x="0" y="178"/>
                </a:cubicBezTo>
                <a:cubicBezTo>
                  <a:pt x="88" y="532"/>
                  <a:pt x="88" y="532"/>
                  <a:pt x="88" y="532"/>
                </a:cubicBezTo>
                <a:cubicBezTo>
                  <a:pt x="141" y="532"/>
                  <a:pt x="141" y="532"/>
                  <a:pt x="141" y="532"/>
                </a:cubicBezTo>
                <a:cubicBezTo>
                  <a:pt x="97" y="355"/>
                  <a:pt x="97" y="355"/>
                  <a:pt x="97" y="355"/>
                </a:cubicBezTo>
                <a:cubicBezTo>
                  <a:pt x="293" y="195"/>
                  <a:pt x="213" y="532"/>
                  <a:pt x="443" y="195"/>
                </a:cubicBezTo>
                <a:cubicBezTo>
                  <a:pt x="452" y="195"/>
                  <a:pt x="443" y="186"/>
                  <a:pt x="434" y="186"/>
                </a:cubicBezTo>
              </a:path>
            </a:pathLst>
          </a:custGeom>
          <a:solidFill>
            <a:schemeClr val="bg1"/>
          </a:solidFill>
          <a:ln>
            <a:noFill/>
          </a:ln>
          <a:effectLst/>
        </p:spPr>
        <p:txBody>
          <a:bodyPr wrap="none" anchor="ctr"/>
          <a:lstStyle/>
          <a:p>
            <a:pPr defTabSz="544211"/>
            <a:endParaRPr lang="en-US" sz="2150">
              <a:solidFill>
                <a:srgbClr val="E2E3E9"/>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 name="Freeform 82">
            <a:extLst>
              <a:ext uri="{FF2B5EF4-FFF2-40B4-BE49-F238E27FC236}">
                <a16:creationId xmlns:a16="http://schemas.microsoft.com/office/drawing/2014/main" id="{5E035088-2DC3-42C7-910C-8363DC9CD845}"/>
              </a:ext>
            </a:extLst>
          </p:cNvPr>
          <p:cNvSpPr>
            <a:spLocks noChangeArrowheads="1"/>
          </p:cNvSpPr>
          <p:nvPr/>
        </p:nvSpPr>
        <p:spPr bwMode="auto">
          <a:xfrm>
            <a:off x="1247142" y="4848784"/>
            <a:ext cx="527880" cy="471826"/>
          </a:xfrm>
          <a:custGeom>
            <a:avLst/>
            <a:gdLst>
              <a:gd name="T0" fmla="*/ 443 w 497"/>
              <a:gd name="T1" fmla="*/ 0 h 444"/>
              <a:gd name="T2" fmla="*/ 443 w 497"/>
              <a:gd name="T3" fmla="*/ 0 h 444"/>
              <a:gd name="T4" fmla="*/ 53 w 497"/>
              <a:gd name="T5" fmla="*/ 0 h 444"/>
              <a:gd name="T6" fmla="*/ 0 w 497"/>
              <a:gd name="T7" fmla="*/ 53 h 444"/>
              <a:gd name="T8" fmla="*/ 0 w 497"/>
              <a:gd name="T9" fmla="*/ 345 h 444"/>
              <a:gd name="T10" fmla="*/ 53 w 497"/>
              <a:gd name="T11" fmla="*/ 399 h 444"/>
              <a:gd name="T12" fmla="*/ 151 w 497"/>
              <a:gd name="T13" fmla="*/ 399 h 444"/>
              <a:gd name="T14" fmla="*/ 151 w 497"/>
              <a:gd name="T15" fmla="*/ 345 h 444"/>
              <a:gd name="T16" fmla="*/ 44 w 497"/>
              <a:gd name="T17" fmla="*/ 345 h 444"/>
              <a:gd name="T18" fmla="*/ 44 w 497"/>
              <a:gd name="T19" fmla="*/ 124 h 444"/>
              <a:gd name="T20" fmla="*/ 443 w 497"/>
              <a:gd name="T21" fmla="*/ 124 h 444"/>
              <a:gd name="T22" fmla="*/ 443 w 497"/>
              <a:gd name="T23" fmla="*/ 345 h 444"/>
              <a:gd name="T24" fmla="*/ 345 w 497"/>
              <a:gd name="T25" fmla="*/ 345 h 444"/>
              <a:gd name="T26" fmla="*/ 345 w 497"/>
              <a:gd name="T27" fmla="*/ 399 h 444"/>
              <a:gd name="T28" fmla="*/ 443 w 497"/>
              <a:gd name="T29" fmla="*/ 399 h 444"/>
              <a:gd name="T30" fmla="*/ 496 w 497"/>
              <a:gd name="T31" fmla="*/ 345 h 444"/>
              <a:gd name="T32" fmla="*/ 496 w 497"/>
              <a:gd name="T33" fmla="*/ 53 h 444"/>
              <a:gd name="T34" fmla="*/ 443 w 497"/>
              <a:gd name="T35" fmla="*/ 0 h 444"/>
              <a:gd name="T36" fmla="*/ 62 w 497"/>
              <a:gd name="T37" fmla="*/ 80 h 444"/>
              <a:gd name="T38" fmla="*/ 62 w 497"/>
              <a:gd name="T39" fmla="*/ 80 h 444"/>
              <a:gd name="T40" fmla="*/ 44 w 497"/>
              <a:gd name="T41" fmla="*/ 62 h 444"/>
              <a:gd name="T42" fmla="*/ 62 w 497"/>
              <a:gd name="T43" fmla="*/ 45 h 444"/>
              <a:gd name="T44" fmla="*/ 79 w 497"/>
              <a:gd name="T45" fmla="*/ 62 h 444"/>
              <a:gd name="T46" fmla="*/ 62 w 497"/>
              <a:gd name="T47" fmla="*/ 80 h 444"/>
              <a:gd name="T48" fmla="*/ 116 w 497"/>
              <a:gd name="T49" fmla="*/ 80 h 444"/>
              <a:gd name="T50" fmla="*/ 116 w 497"/>
              <a:gd name="T51" fmla="*/ 80 h 444"/>
              <a:gd name="T52" fmla="*/ 97 w 497"/>
              <a:gd name="T53" fmla="*/ 62 h 444"/>
              <a:gd name="T54" fmla="*/ 116 w 497"/>
              <a:gd name="T55" fmla="*/ 45 h 444"/>
              <a:gd name="T56" fmla="*/ 132 w 497"/>
              <a:gd name="T57" fmla="*/ 62 h 444"/>
              <a:gd name="T58" fmla="*/ 116 w 497"/>
              <a:gd name="T59" fmla="*/ 80 h 444"/>
              <a:gd name="T60" fmla="*/ 443 w 497"/>
              <a:gd name="T61" fmla="*/ 80 h 444"/>
              <a:gd name="T62" fmla="*/ 443 w 497"/>
              <a:gd name="T63" fmla="*/ 80 h 444"/>
              <a:gd name="T64" fmla="*/ 151 w 497"/>
              <a:gd name="T65" fmla="*/ 80 h 444"/>
              <a:gd name="T66" fmla="*/ 151 w 497"/>
              <a:gd name="T67" fmla="*/ 53 h 444"/>
              <a:gd name="T68" fmla="*/ 443 w 497"/>
              <a:gd name="T69" fmla="*/ 53 h 444"/>
              <a:gd name="T70" fmla="*/ 443 w 497"/>
              <a:gd name="T71" fmla="*/ 80 h 444"/>
              <a:gd name="T72" fmla="*/ 248 w 497"/>
              <a:gd name="T73" fmla="*/ 177 h 444"/>
              <a:gd name="T74" fmla="*/ 248 w 497"/>
              <a:gd name="T75" fmla="*/ 177 h 444"/>
              <a:gd name="T76" fmla="*/ 124 w 497"/>
              <a:gd name="T77" fmla="*/ 301 h 444"/>
              <a:gd name="T78" fmla="*/ 204 w 497"/>
              <a:gd name="T79" fmla="*/ 301 h 444"/>
              <a:gd name="T80" fmla="*/ 204 w 497"/>
              <a:gd name="T81" fmla="*/ 443 h 444"/>
              <a:gd name="T82" fmla="*/ 292 w 497"/>
              <a:gd name="T83" fmla="*/ 443 h 444"/>
              <a:gd name="T84" fmla="*/ 292 w 497"/>
              <a:gd name="T85" fmla="*/ 301 h 444"/>
              <a:gd name="T86" fmla="*/ 363 w 497"/>
              <a:gd name="T87" fmla="*/ 301 h 444"/>
              <a:gd name="T88" fmla="*/ 248 w 497"/>
              <a:gd name="T89" fmla="*/ 177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97" h="444">
                <a:moveTo>
                  <a:pt x="443" y="0"/>
                </a:moveTo>
                <a:lnTo>
                  <a:pt x="443" y="0"/>
                </a:lnTo>
                <a:cubicBezTo>
                  <a:pt x="53" y="0"/>
                  <a:pt x="53" y="0"/>
                  <a:pt x="53" y="0"/>
                </a:cubicBezTo>
                <a:cubicBezTo>
                  <a:pt x="17" y="0"/>
                  <a:pt x="0" y="26"/>
                  <a:pt x="0" y="53"/>
                </a:cubicBezTo>
                <a:cubicBezTo>
                  <a:pt x="0" y="345"/>
                  <a:pt x="0" y="345"/>
                  <a:pt x="0" y="345"/>
                </a:cubicBezTo>
                <a:cubicBezTo>
                  <a:pt x="0" y="373"/>
                  <a:pt x="17" y="399"/>
                  <a:pt x="53" y="399"/>
                </a:cubicBezTo>
                <a:cubicBezTo>
                  <a:pt x="151" y="399"/>
                  <a:pt x="151" y="399"/>
                  <a:pt x="151" y="399"/>
                </a:cubicBezTo>
                <a:cubicBezTo>
                  <a:pt x="151" y="345"/>
                  <a:pt x="151" y="345"/>
                  <a:pt x="151" y="345"/>
                </a:cubicBezTo>
                <a:cubicBezTo>
                  <a:pt x="44" y="345"/>
                  <a:pt x="44" y="345"/>
                  <a:pt x="44" y="345"/>
                </a:cubicBezTo>
                <a:cubicBezTo>
                  <a:pt x="44" y="124"/>
                  <a:pt x="44" y="124"/>
                  <a:pt x="44" y="124"/>
                </a:cubicBezTo>
                <a:cubicBezTo>
                  <a:pt x="443" y="124"/>
                  <a:pt x="443" y="124"/>
                  <a:pt x="443" y="124"/>
                </a:cubicBezTo>
                <a:cubicBezTo>
                  <a:pt x="443" y="345"/>
                  <a:pt x="443" y="345"/>
                  <a:pt x="443" y="345"/>
                </a:cubicBezTo>
                <a:cubicBezTo>
                  <a:pt x="345" y="345"/>
                  <a:pt x="345" y="345"/>
                  <a:pt x="345" y="345"/>
                </a:cubicBezTo>
                <a:cubicBezTo>
                  <a:pt x="345" y="399"/>
                  <a:pt x="345" y="399"/>
                  <a:pt x="345" y="399"/>
                </a:cubicBezTo>
                <a:cubicBezTo>
                  <a:pt x="443" y="399"/>
                  <a:pt x="443" y="399"/>
                  <a:pt x="443" y="399"/>
                </a:cubicBezTo>
                <a:cubicBezTo>
                  <a:pt x="470" y="399"/>
                  <a:pt x="496" y="373"/>
                  <a:pt x="496" y="345"/>
                </a:cubicBezTo>
                <a:cubicBezTo>
                  <a:pt x="496" y="53"/>
                  <a:pt x="496" y="53"/>
                  <a:pt x="496" y="53"/>
                </a:cubicBezTo>
                <a:cubicBezTo>
                  <a:pt x="496" y="26"/>
                  <a:pt x="470" y="0"/>
                  <a:pt x="443" y="0"/>
                </a:cubicBezTo>
                <a:close/>
                <a:moveTo>
                  <a:pt x="62" y="80"/>
                </a:moveTo>
                <a:lnTo>
                  <a:pt x="62" y="80"/>
                </a:lnTo>
                <a:cubicBezTo>
                  <a:pt x="53" y="80"/>
                  <a:pt x="44" y="71"/>
                  <a:pt x="44" y="62"/>
                </a:cubicBezTo>
                <a:cubicBezTo>
                  <a:pt x="44" y="53"/>
                  <a:pt x="53" y="45"/>
                  <a:pt x="62" y="45"/>
                </a:cubicBezTo>
                <a:cubicBezTo>
                  <a:pt x="71" y="45"/>
                  <a:pt x="79" y="53"/>
                  <a:pt x="79" y="62"/>
                </a:cubicBezTo>
                <a:cubicBezTo>
                  <a:pt x="79" y="71"/>
                  <a:pt x="71" y="80"/>
                  <a:pt x="62" y="80"/>
                </a:cubicBezTo>
                <a:close/>
                <a:moveTo>
                  <a:pt x="116" y="80"/>
                </a:moveTo>
                <a:lnTo>
                  <a:pt x="116" y="80"/>
                </a:lnTo>
                <a:cubicBezTo>
                  <a:pt x="107" y="80"/>
                  <a:pt x="97" y="71"/>
                  <a:pt x="97" y="62"/>
                </a:cubicBezTo>
                <a:cubicBezTo>
                  <a:pt x="97" y="53"/>
                  <a:pt x="107" y="45"/>
                  <a:pt x="116" y="45"/>
                </a:cubicBezTo>
                <a:cubicBezTo>
                  <a:pt x="124" y="45"/>
                  <a:pt x="132" y="53"/>
                  <a:pt x="132" y="62"/>
                </a:cubicBezTo>
                <a:cubicBezTo>
                  <a:pt x="132" y="71"/>
                  <a:pt x="124" y="80"/>
                  <a:pt x="116" y="80"/>
                </a:cubicBezTo>
                <a:close/>
                <a:moveTo>
                  <a:pt x="443" y="80"/>
                </a:moveTo>
                <a:lnTo>
                  <a:pt x="443" y="80"/>
                </a:lnTo>
                <a:cubicBezTo>
                  <a:pt x="151" y="80"/>
                  <a:pt x="151" y="80"/>
                  <a:pt x="151" y="80"/>
                </a:cubicBezTo>
                <a:cubicBezTo>
                  <a:pt x="151" y="53"/>
                  <a:pt x="151" y="53"/>
                  <a:pt x="151" y="53"/>
                </a:cubicBezTo>
                <a:cubicBezTo>
                  <a:pt x="443" y="53"/>
                  <a:pt x="443" y="53"/>
                  <a:pt x="443" y="53"/>
                </a:cubicBezTo>
                <a:lnTo>
                  <a:pt x="443" y="80"/>
                </a:lnTo>
                <a:close/>
                <a:moveTo>
                  <a:pt x="248" y="177"/>
                </a:moveTo>
                <a:lnTo>
                  <a:pt x="248" y="177"/>
                </a:lnTo>
                <a:cubicBezTo>
                  <a:pt x="124" y="301"/>
                  <a:pt x="124" y="301"/>
                  <a:pt x="124" y="301"/>
                </a:cubicBezTo>
                <a:cubicBezTo>
                  <a:pt x="204" y="301"/>
                  <a:pt x="204" y="301"/>
                  <a:pt x="204" y="301"/>
                </a:cubicBezTo>
                <a:cubicBezTo>
                  <a:pt x="204" y="443"/>
                  <a:pt x="204" y="443"/>
                  <a:pt x="204" y="443"/>
                </a:cubicBezTo>
                <a:cubicBezTo>
                  <a:pt x="292" y="443"/>
                  <a:pt x="292" y="443"/>
                  <a:pt x="292" y="443"/>
                </a:cubicBezTo>
                <a:cubicBezTo>
                  <a:pt x="292" y="301"/>
                  <a:pt x="292" y="301"/>
                  <a:pt x="292" y="301"/>
                </a:cubicBezTo>
                <a:cubicBezTo>
                  <a:pt x="363" y="301"/>
                  <a:pt x="363" y="301"/>
                  <a:pt x="363" y="301"/>
                </a:cubicBezTo>
                <a:lnTo>
                  <a:pt x="248" y="177"/>
                </a:lnTo>
                <a:close/>
              </a:path>
            </a:pathLst>
          </a:custGeom>
          <a:solidFill>
            <a:schemeClr val="bg1"/>
          </a:solidFill>
          <a:ln>
            <a:noFill/>
          </a:ln>
          <a:effectLst/>
        </p:spPr>
        <p:txBody>
          <a:bodyPr wrap="none" anchor="ctr"/>
          <a:lstStyle/>
          <a:p>
            <a:pPr defTabSz="544211"/>
            <a:endParaRPr lang="en-US" sz="2150">
              <a:solidFill>
                <a:srgbClr val="E2E3E9"/>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 name="Freeform 102">
            <a:extLst>
              <a:ext uri="{FF2B5EF4-FFF2-40B4-BE49-F238E27FC236}">
                <a16:creationId xmlns:a16="http://schemas.microsoft.com/office/drawing/2014/main" id="{AF27EFE6-A8E5-4E6D-9E22-964B79EBD844}"/>
              </a:ext>
            </a:extLst>
          </p:cNvPr>
          <p:cNvSpPr>
            <a:spLocks noChangeArrowheads="1"/>
          </p:cNvSpPr>
          <p:nvPr/>
        </p:nvSpPr>
        <p:spPr bwMode="auto">
          <a:xfrm>
            <a:off x="1241692" y="3538870"/>
            <a:ext cx="527884" cy="471823"/>
          </a:xfrm>
          <a:custGeom>
            <a:avLst/>
            <a:gdLst>
              <a:gd name="T0" fmla="*/ 80 w 498"/>
              <a:gd name="T1" fmla="*/ 151 h 445"/>
              <a:gd name="T2" fmla="*/ 80 w 498"/>
              <a:gd name="T3" fmla="*/ 151 h 445"/>
              <a:gd name="T4" fmla="*/ 142 w 498"/>
              <a:gd name="T5" fmla="*/ 169 h 445"/>
              <a:gd name="T6" fmla="*/ 151 w 498"/>
              <a:gd name="T7" fmla="*/ 169 h 445"/>
              <a:gd name="T8" fmla="*/ 195 w 498"/>
              <a:gd name="T9" fmla="*/ 134 h 445"/>
              <a:gd name="T10" fmla="*/ 195 w 498"/>
              <a:gd name="T11" fmla="*/ 125 h 445"/>
              <a:gd name="T12" fmla="*/ 178 w 498"/>
              <a:gd name="T13" fmla="*/ 107 h 445"/>
              <a:gd name="T14" fmla="*/ 275 w 498"/>
              <a:gd name="T15" fmla="*/ 10 h 445"/>
              <a:gd name="T16" fmla="*/ 195 w 498"/>
              <a:gd name="T17" fmla="*/ 0 h 445"/>
              <a:gd name="T18" fmla="*/ 107 w 498"/>
              <a:gd name="T19" fmla="*/ 54 h 445"/>
              <a:gd name="T20" fmla="*/ 72 w 498"/>
              <a:gd name="T21" fmla="*/ 81 h 445"/>
              <a:gd name="T22" fmla="*/ 53 w 498"/>
              <a:gd name="T23" fmla="*/ 116 h 445"/>
              <a:gd name="T24" fmla="*/ 18 w 498"/>
              <a:gd name="T25" fmla="*/ 125 h 445"/>
              <a:gd name="T26" fmla="*/ 0 w 498"/>
              <a:gd name="T27" fmla="*/ 143 h 445"/>
              <a:gd name="T28" fmla="*/ 0 w 498"/>
              <a:gd name="T29" fmla="*/ 151 h 445"/>
              <a:gd name="T30" fmla="*/ 36 w 498"/>
              <a:gd name="T31" fmla="*/ 187 h 445"/>
              <a:gd name="T32" fmla="*/ 53 w 498"/>
              <a:gd name="T33" fmla="*/ 196 h 445"/>
              <a:gd name="T34" fmla="*/ 72 w 498"/>
              <a:gd name="T35" fmla="*/ 178 h 445"/>
              <a:gd name="T36" fmla="*/ 80 w 498"/>
              <a:gd name="T37" fmla="*/ 151 h 445"/>
              <a:gd name="T38" fmla="*/ 222 w 498"/>
              <a:gd name="T39" fmla="*/ 160 h 445"/>
              <a:gd name="T40" fmla="*/ 222 w 498"/>
              <a:gd name="T41" fmla="*/ 160 h 445"/>
              <a:gd name="T42" fmla="*/ 213 w 498"/>
              <a:gd name="T43" fmla="*/ 160 h 445"/>
              <a:gd name="T44" fmla="*/ 178 w 498"/>
              <a:gd name="T45" fmla="*/ 187 h 445"/>
              <a:gd name="T46" fmla="*/ 169 w 498"/>
              <a:gd name="T47" fmla="*/ 204 h 445"/>
              <a:gd name="T48" fmla="*/ 381 w 498"/>
              <a:gd name="T49" fmla="*/ 435 h 445"/>
              <a:gd name="T50" fmla="*/ 399 w 498"/>
              <a:gd name="T51" fmla="*/ 435 h 445"/>
              <a:gd name="T52" fmla="*/ 426 w 498"/>
              <a:gd name="T53" fmla="*/ 417 h 445"/>
              <a:gd name="T54" fmla="*/ 426 w 498"/>
              <a:gd name="T55" fmla="*/ 400 h 445"/>
              <a:gd name="T56" fmla="*/ 222 w 498"/>
              <a:gd name="T57" fmla="*/ 160 h 445"/>
              <a:gd name="T58" fmla="*/ 497 w 498"/>
              <a:gd name="T59" fmla="*/ 63 h 445"/>
              <a:gd name="T60" fmla="*/ 497 w 498"/>
              <a:gd name="T61" fmla="*/ 63 h 445"/>
              <a:gd name="T62" fmla="*/ 479 w 498"/>
              <a:gd name="T63" fmla="*/ 54 h 445"/>
              <a:gd name="T64" fmla="*/ 461 w 498"/>
              <a:gd name="T65" fmla="*/ 89 h 445"/>
              <a:gd name="T66" fmla="*/ 408 w 498"/>
              <a:gd name="T67" fmla="*/ 107 h 445"/>
              <a:gd name="T68" fmla="*/ 399 w 498"/>
              <a:gd name="T69" fmla="*/ 63 h 445"/>
              <a:gd name="T70" fmla="*/ 417 w 498"/>
              <a:gd name="T71" fmla="*/ 19 h 445"/>
              <a:gd name="T72" fmla="*/ 408 w 498"/>
              <a:gd name="T73" fmla="*/ 10 h 445"/>
              <a:gd name="T74" fmla="*/ 337 w 498"/>
              <a:gd name="T75" fmla="*/ 72 h 445"/>
              <a:gd name="T76" fmla="*/ 319 w 498"/>
              <a:gd name="T77" fmla="*/ 151 h 445"/>
              <a:gd name="T78" fmla="*/ 284 w 498"/>
              <a:gd name="T79" fmla="*/ 187 h 445"/>
              <a:gd name="T80" fmla="*/ 319 w 498"/>
              <a:gd name="T81" fmla="*/ 231 h 445"/>
              <a:gd name="T82" fmla="*/ 364 w 498"/>
              <a:gd name="T83" fmla="*/ 187 h 445"/>
              <a:gd name="T84" fmla="*/ 408 w 498"/>
              <a:gd name="T85" fmla="*/ 178 h 445"/>
              <a:gd name="T86" fmla="*/ 488 w 498"/>
              <a:gd name="T87" fmla="*/ 143 h 445"/>
              <a:gd name="T88" fmla="*/ 497 w 498"/>
              <a:gd name="T89" fmla="*/ 63 h 445"/>
              <a:gd name="T90" fmla="*/ 72 w 498"/>
              <a:gd name="T91" fmla="*/ 400 h 445"/>
              <a:gd name="T92" fmla="*/ 72 w 498"/>
              <a:gd name="T93" fmla="*/ 400 h 445"/>
              <a:gd name="T94" fmla="*/ 72 w 498"/>
              <a:gd name="T95" fmla="*/ 417 h 445"/>
              <a:gd name="T96" fmla="*/ 89 w 498"/>
              <a:gd name="T97" fmla="*/ 444 h 445"/>
              <a:gd name="T98" fmla="*/ 107 w 498"/>
              <a:gd name="T99" fmla="*/ 435 h 445"/>
              <a:gd name="T100" fmla="*/ 231 w 498"/>
              <a:gd name="T101" fmla="*/ 320 h 445"/>
              <a:gd name="T102" fmla="*/ 195 w 498"/>
              <a:gd name="T103" fmla="*/ 275 h 445"/>
              <a:gd name="T104" fmla="*/ 72 w 498"/>
              <a:gd name="T105" fmla="*/ 40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98" h="445">
                <a:moveTo>
                  <a:pt x="80" y="151"/>
                </a:moveTo>
                <a:lnTo>
                  <a:pt x="80" y="151"/>
                </a:lnTo>
                <a:cubicBezTo>
                  <a:pt x="97" y="134"/>
                  <a:pt x="116" y="143"/>
                  <a:pt x="142" y="169"/>
                </a:cubicBezTo>
                <a:cubicBezTo>
                  <a:pt x="151" y="178"/>
                  <a:pt x="151" y="169"/>
                  <a:pt x="151" y="169"/>
                </a:cubicBezTo>
                <a:cubicBezTo>
                  <a:pt x="160" y="169"/>
                  <a:pt x="186" y="134"/>
                  <a:pt x="195" y="134"/>
                </a:cubicBezTo>
                <a:cubicBezTo>
                  <a:pt x="195" y="134"/>
                  <a:pt x="195" y="134"/>
                  <a:pt x="195" y="125"/>
                </a:cubicBezTo>
                <a:cubicBezTo>
                  <a:pt x="186" y="125"/>
                  <a:pt x="178" y="116"/>
                  <a:pt x="178" y="107"/>
                </a:cubicBezTo>
                <a:cubicBezTo>
                  <a:pt x="133" y="45"/>
                  <a:pt x="301" y="10"/>
                  <a:pt x="275" y="10"/>
                </a:cubicBezTo>
                <a:cubicBezTo>
                  <a:pt x="257" y="0"/>
                  <a:pt x="204" y="0"/>
                  <a:pt x="195" y="0"/>
                </a:cubicBezTo>
                <a:cubicBezTo>
                  <a:pt x="169" y="10"/>
                  <a:pt x="125" y="36"/>
                  <a:pt x="107" y="54"/>
                </a:cubicBezTo>
                <a:cubicBezTo>
                  <a:pt x="80" y="72"/>
                  <a:pt x="72" y="81"/>
                  <a:pt x="72" y="81"/>
                </a:cubicBezTo>
                <a:cubicBezTo>
                  <a:pt x="62" y="89"/>
                  <a:pt x="72" y="107"/>
                  <a:pt x="53" y="116"/>
                </a:cubicBezTo>
                <a:cubicBezTo>
                  <a:pt x="36" y="125"/>
                  <a:pt x="27" y="116"/>
                  <a:pt x="18" y="125"/>
                </a:cubicBezTo>
                <a:cubicBezTo>
                  <a:pt x="18" y="134"/>
                  <a:pt x="9" y="134"/>
                  <a:pt x="0" y="143"/>
                </a:cubicBezTo>
                <a:lnTo>
                  <a:pt x="0" y="151"/>
                </a:lnTo>
                <a:lnTo>
                  <a:pt x="36" y="187"/>
                </a:lnTo>
                <a:cubicBezTo>
                  <a:pt x="36" y="196"/>
                  <a:pt x="44" y="196"/>
                  <a:pt x="53" y="196"/>
                </a:cubicBezTo>
                <a:cubicBezTo>
                  <a:pt x="53" y="187"/>
                  <a:pt x="62" y="178"/>
                  <a:pt x="72" y="178"/>
                </a:cubicBezTo>
                <a:cubicBezTo>
                  <a:pt x="72" y="178"/>
                  <a:pt x="72" y="151"/>
                  <a:pt x="80" y="151"/>
                </a:cubicBezTo>
                <a:close/>
                <a:moveTo>
                  <a:pt x="222" y="160"/>
                </a:moveTo>
                <a:lnTo>
                  <a:pt x="222" y="160"/>
                </a:lnTo>
                <a:cubicBezTo>
                  <a:pt x="213" y="160"/>
                  <a:pt x="213" y="160"/>
                  <a:pt x="213" y="160"/>
                </a:cubicBezTo>
                <a:cubicBezTo>
                  <a:pt x="178" y="187"/>
                  <a:pt x="178" y="187"/>
                  <a:pt x="178" y="187"/>
                </a:cubicBezTo>
                <a:cubicBezTo>
                  <a:pt x="169" y="196"/>
                  <a:pt x="169" y="196"/>
                  <a:pt x="169" y="204"/>
                </a:cubicBezTo>
                <a:cubicBezTo>
                  <a:pt x="381" y="435"/>
                  <a:pt x="381" y="435"/>
                  <a:pt x="381" y="435"/>
                </a:cubicBezTo>
                <a:cubicBezTo>
                  <a:pt x="381" y="444"/>
                  <a:pt x="391" y="444"/>
                  <a:pt x="399" y="435"/>
                </a:cubicBezTo>
                <a:cubicBezTo>
                  <a:pt x="426" y="417"/>
                  <a:pt x="426" y="417"/>
                  <a:pt x="426" y="417"/>
                </a:cubicBezTo>
                <a:cubicBezTo>
                  <a:pt x="426" y="408"/>
                  <a:pt x="426" y="400"/>
                  <a:pt x="426" y="400"/>
                </a:cubicBezTo>
                <a:lnTo>
                  <a:pt x="222" y="160"/>
                </a:lnTo>
                <a:close/>
                <a:moveTo>
                  <a:pt x="497" y="63"/>
                </a:moveTo>
                <a:lnTo>
                  <a:pt x="497" y="63"/>
                </a:lnTo>
                <a:cubicBezTo>
                  <a:pt x="488" y="45"/>
                  <a:pt x="488" y="54"/>
                  <a:pt x="479" y="54"/>
                </a:cubicBezTo>
                <a:cubicBezTo>
                  <a:pt x="479" y="63"/>
                  <a:pt x="461" y="81"/>
                  <a:pt x="461" y="89"/>
                </a:cubicBezTo>
                <a:cubicBezTo>
                  <a:pt x="452" y="107"/>
                  <a:pt x="435" y="125"/>
                  <a:pt x="408" y="107"/>
                </a:cubicBezTo>
                <a:cubicBezTo>
                  <a:pt x="381" y="81"/>
                  <a:pt x="391" y="72"/>
                  <a:pt x="399" y="63"/>
                </a:cubicBezTo>
                <a:cubicBezTo>
                  <a:pt x="399" y="54"/>
                  <a:pt x="417" y="28"/>
                  <a:pt x="417" y="19"/>
                </a:cubicBezTo>
                <a:cubicBezTo>
                  <a:pt x="426" y="19"/>
                  <a:pt x="417" y="10"/>
                  <a:pt x="408" y="10"/>
                </a:cubicBezTo>
                <a:cubicBezTo>
                  <a:pt x="399" y="19"/>
                  <a:pt x="346" y="36"/>
                  <a:pt x="337" y="72"/>
                </a:cubicBezTo>
                <a:cubicBezTo>
                  <a:pt x="328" y="98"/>
                  <a:pt x="346" y="125"/>
                  <a:pt x="319" y="151"/>
                </a:cubicBezTo>
                <a:cubicBezTo>
                  <a:pt x="284" y="187"/>
                  <a:pt x="284" y="187"/>
                  <a:pt x="284" y="187"/>
                </a:cubicBezTo>
                <a:cubicBezTo>
                  <a:pt x="319" y="231"/>
                  <a:pt x="319" y="231"/>
                  <a:pt x="319" y="231"/>
                </a:cubicBezTo>
                <a:cubicBezTo>
                  <a:pt x="364" y="187"/>
                  <a:pt x="364" y="187"/>
                  <a:pt x="364" y="187"/>
                </a:cubicBezTo>
                <a:cubicBezTo>
                  <a:pt x="372" y="178"/>
                  <a:pt x="391" y="169"/>
                  <a:pt x="408" y="178"/>
                </a:cubicBezTo>
                <a:cubicBezTo>
                  <a:pt x="452" y="187"/>
                  <a:pt x="470" y="169"/>
                  <a:pt x="488" y="143"/>
                </a:cubicBezTo>
                <a:cubicBezTo>
                  <a:pt x="497" y="116"/>
                  <a:pt x="497" y="72"/>
                  <a:pt x="497" y="63"/>
                </a:cubicBezTo>
                <a:close/>
                <a:moveTo>
                  <a:pt x="72" y="400"/>
                </a:moveTo>
                <a:lnTo>
                  <a:pt x="72" y="400"/>
                </a:lnTo>
                <a:cubicBezTo>
                  <a:pt x="62" y="408"/>
                  <a:pt x="62" y="417"/>
                  <a:pt x="72" y="417"/>
                </a:cubicBezTo>
                <a:cubicBezTo>
                  <a:pt x="89" y="444"/>
                  <a:pt x="89" y="444"/>
                  <a:pt x="89" y="444"/>
                </a:cubicBezTo>
                <a:cubicBezTo>
                  <a:pt x="97" y="444"/>
                  <a:pt x="107" y="444"/>
                  <a:pt x="107" y="435"/>
                </a:cubicBezTo>
                <a:cubicBezTo>
                  <a:pt x="231" y="320"/>
                  <a:pt x="231" y="320"/>
                  <a:pt x="231" y="320"/>
                </a:cubicBezTo>
                <a:cubicBezTo>
                  <a:pt x="195" y="275"/>
                  <a:pt x="195" y="275"/>
                  <a:pt x="195" y="275"/>
                </a:cubicBezTo>
                <a:lnTo>
                  <a:pt x="72" y="400"/>
                </a:lnTo>
                <a:close/>
              </a:path>
            </a:pathLst>
          </a:custGeom>
          <a:solidFill>
            <a:schemeClr val="bg1"/>
          </a:solidFill>
          <a:ln>
            <a:noFill/>
          </a:ln>
          <a:effectLst/>
        </p:spPr>
        <p:txBody>
          <a:bodyPr wrap="none" anchor="ctr"/>
          <a:lstStyle/>
          <a:p>
            <a:pPr defTabSz="544211"/>
            <a:endParaRPr lang="en-US" sz="2150">
              <a:solidFill>
                <a:srgbClr val="E2E3E9"/>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矩形 8">
            <a:extLst>
              <a:ext uri="{FF2B5EF4-FFF2-40B4-BE49-F238E27FC236}">
                <a16:creationId xmlns:a16="http://schemas.microsoft.com/office/drawing/2014/main" id="{442A864C-478F-AFDC-3605-C8083CFE6C78}"/>
              </a:ext>
            </a:extLst>
          </p:cNvPr>
          <p:cNvSpPr/>
          <p:nvPr/>
        </p:nvSpPr>
        <p:spPr>
          <a:xfrm>
            <a:off x="5002823" y="96715"/>
            <a:ext cx="2215662" cy="24617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F393ACC6-85DA-D6BE-FB17-CB4662AE17E6}"/>
              </a:ext>
            </a:extLst>
          </p:cNvPr>
          <p:cNvSpPr txBox="1"/>
          <p:nvPr/>
        </p:nvSpPr>
        <p:spPr>
          <a:xfrm>
            <a:off x="385482" y="745649"/>
            <a:ext cx="11268636" cy="2154436"/>
          </a:xfrm>
          <a:prstGeom prst="rect">
            <a:avLst/>
          </a:prstGeom>
          <a:noFill/>
        </p:spPr>
        <p:txBody>
          <a:bodyPr wrap="square" rtlCol="0">
            <a:spAutoFit/>
          </a:bodyPr>
          <a:lstStyle/>
          <a:p>
            <a:r>
              <a:rPr lang="zh-CN" altLang="en-US" b="1" dirty="0"/>
              <a:t>组员：邓兴宇</a:t>
            </a:r>
            <a:endParaRPr lang="en-US" altLang="zh-CN" b="1" dirty="0"/>
          </a:p>
          <a:p>
            <a:endParaRPr lang="en-US" altLang="zh-CN" b="1" dirty="0"/>
          </a:p>
          <a:p>
            <a:r>
              <a:rPr lang="zh-CN" altLang="en-US" sz="1600" dirty="0"/>
              <a:t>首先通过实习我学习到了课堂没有学到过的知识：前后端的概念、</a:t>
            </a:r>
            <a:r>
              <a:rPr lang="en-US" altLang="zh-CN" sz="1600" dirty="0"/>
              <a:t>HTML</a:t>
            </a:r>
            <a:r>
              <a:rPr lang="zh-CN" altLang="en-US" sz="1600" dirty="0"/>
              <a:t>、</a:t>
            </a:r>
            <a:r>
              <a:rPr lang="en-US" altLang="zh-CN" sz="1600" dirty="0"/>
              <a:t>CSS</a:t>
            </a:r>
            <a:r>
              <a:rPr lang="zh-CN" altLang="en-US" sz="1600" dirty="0"/>
              <a:t>、</a:t>
            </a:r>
            <a:r>
              <a:rPr lang="en-US" altLang="zh-CN" sz="1600" dirty="0"/>
              <a:t>JS</a:t>
            </a:r>
            <a:r>
              <a:rPr lang="zh-CN" altLang="en-US" sz="1600" dirty="0"/>
              <a:t>、</a:t>
            </a:r>
            <a:r>
              <a:rPr lang="en-US" altLang="zh-CN" sz="1600" dirty="0"/>
              <a:t>VUE</a:t>
            </a:r>
            <a:r>
              <a:rPr lang="zh-CN" altLang="en-US" sz="1600" dirty="0"/>
              <a:t>、</a:t>
            </a:r>
            <a:r>
              <a:rPr lang="en-US" altLang="zh-CN" sz="1600" dirty="0" err="1"/>
              <a:t>JavaSpringBoot</a:t>
            </a:r>
            <a:r>
              <a:rPr lang="zh-CN" altLang="en-US" sz="1600" dirty="0"/>
              <a:t>框架等。</a:t>
            </a:r>
          </a:p>
          <a:p>
            <a:r>
              <a:rPr lang="zh-CN" altLang="en-US" sz="1600" dirty="0"/>
              <a:t>学习这些课外知识，我了解到了软件、网页开发的大致流程。通过此次实训，我亲身参与了一个</a:t>
            </a:r>
            <a:r>
              <a:rPr lang="en-US" altLang="zh-CN" sz="1600" dirty="0"/>
              <a:t>web</a:t>
            </a:r>
            <a:r>
              <a:rPr lang="zh-CN" altLang="en-US" sz="1600" dirty="0"/>
              <a:t>项目的开发过程</a:t>
            </a:r>
          </a:p>
          <a:p>
            <a:r>
              <a:rPr lang="zh-CN" altLang="en-US" sz="1600" dirty="0"/>
              <a:t>并承担了一部分前端后端的工作，熟悉了开发行业的生态流程，为我奠定了培养职业素养专业技能的基础，为将来走</a:t>
            </a:r>
          </a:p>
          <a:p>
            <a:r>
              <a:rPr lang="zh-CN" altLang="en-US" sz="1600" dirty="0"/>
              <a:t>上工作岗位做好初步准备。不仅如此，通过实训真正能够将我们所学到的计算机专业知识转化为有用的产品，而不是</a:t>
            </a:r>
          </a:p>
          <a:p>
            <a:r>
              <a:rPr lang="zh-CN" altLang="en-US" sz="1600" dirty="0"/>
              <a:t>仅仅存在于书本和题目当中，这也提高了我们进一步学习的兴趣和欲望。</a:t>
            </a:r>
          </a:p>
          <a:p>
            <a:endParaRPr lang="zh-CN" altLang="en-US" dirty="0"/>
          </a:p>
        </p:txBody>
      </p:sp>
      <p:sp>
        <p:nvSpPr>
          <p:cNvPr id="4" name="文本框 3">
            <a:extLst>
              <a:ext uri="{FF2B5EF4-FFF2-40B4-BE49-F238E27FC236}">
                <a16:creationId xmlns:a16="http://schemas.microsoft.com/office/drawing/2014/main" id="{BE399908-EA52-97C9-03C2-E8950AED43F0}"/>
              </a:ext>
            </a:extLst>
          </p:cNvPr>
          <p:cNvSpPr txBox="1"/>
          <p:nvPr/>
        </p:nvSpPr>
        <p:spPr>
          <a:xfrm>
            <a:off x="385482" y="3319130"/>
            <a:ext cx="11205883" cy="3231654"/>
          </a:xfrm>
          <a:prstGeom prst="rect">
            <a:avLst/>
          </a:prstGeom>
          <a:noFill/>
        </p:spPr>
        <p:txBody>
          <a:bodyPr wrap="square" rtlCol="0">
            <a:spAutoFit/>
          </a:bodyPr>
          <a:lstStyle/>
          <a:p>
            <a:r>
              <a:rPr lang="zh-CN" altLang="en-US" b="1" dirty="0"/>
              <a:t>组员：李永康</a:t>
            </a:r>
            <a:endParaRPr lang="en-US" altLang="zh-CN" b="1" dirty="0"/>
          </a:p>
          <a:p>
            <a:endParaRPr lang="en-US" altLang="zh-CN" dirty="0"/>
          </a:p>
          <a:p>
            <a:r>
              <a:rPr lang="zh-CN" altLang="en-US" sz="1600" dirty="0"/>
              <a:t>通过软件综合课程实训，我在编程能力和问题解决能力方面得到了提升。从需求分析到部署，我学习并实践了完整的软件开发过程，积累了宝贵的实践经验。在项目中，我深入学习了</a:t>
            </a:r>
            <a:r>
              <a:rPr lang="en-US" altLang="zh-CN" sz="1600" dirty="0"/>
              <a:t>Spring Boot</a:t>
            </a:r>
            <a:r>
              <a:rPr lang="zh-CN" altLang="en-US" sz="1600" dirty="0"/>
              <a:t>框架的后端实现，思考系统的结构和架构，并学会了设计模块和组织代码。</a:t>
            </a:r>
          </a:p>
          <a:p>
            <a:r>
              <a:rPr lang="zh-CN" altLang="en-US" sz="1600" dirty="0"/>
              <a:t>在解决具体问题的过程中，我学会了新增功能、更改设置、解决错误等技能。例如，我成功新增了导出数据为</a:t>
            </a:r>
            <a:r>
              <a:rPr lang="en-US" altLang="zh-CN" sz="1600" dirty="0"/>
              <a:t>Excel</a:t>
            </a:r>
            <a:r>
              <a:rPr lang="zh-CN" altLang="en-US" sz="1600" dirty="0"/>
              <a:t>表格和打印数据的功能，解决了销售单号不符的问题。我也解决了统计数据显示错误、字符显示问题以及数据查询的缺陷。通过这些问题的解决，我提升了自己的技术能力和问题解决能力。</a:t>
            </a:r>
          </a:p>
          <a:p>
            <a:r>
              <a:rPr lang="zh-CN" altLang="en-US" sz="1600" dirty="0"/>
              <a:t>总的来说，这次实训不仅让我学习了软件开发的全流程，还让我体验了真实项目的挑战和团队合作的重要性。我不仅在技术方面有所成长，还理解了企业的思维和价值观。我会将这些宝贵的经验和知识应用到以后的软件开发工作中，保持脚踏实地、努力工作的态度，不断提升自己。</a:t>
            </a:r>
          </a:p>
          <a:p>
            <a:endParaRPr lang="zh-CN" altLang="en-US" dirty="0"/>
          </a:p>
        </p:txBody>
      </p:sp>
    </p:spTree>
    <p:extLst>
      <p:ext uri="{BB962C8B-B14F-4D97-AF65-F5344CB8AC3E}">
        <p14:creationId xmlns:p14="http://schemas.microsoft.com/office/powerpoint/2010/main" val="2903400371"/>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0-#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0-#ppt_w/2"/>
                                          </p:val>
                                        </p:tav>
                                        <p:tav tm="100000">
                                          <p:val>
                                            <p:strVal val="#ppt_x"/>
                                          </p:val>
                                        </p:tav>
                                      </p:tavLst>
                                    </p:anim>
                                    <p:anim calcmode="lin" valueType="num">
                                      <p:cBhvr additive="base">
                                        <p:cTn id="12" dur="500" fill="hold"/>
                                        <p:tgtEl>
                                          <p:spTgt spid="7"/>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500" fill="hold"/>
                                        <p:tgtEl>
                                          <p:spTgt spid="8"/>
                                        </p:tgtEl>
                                        <p:attrNameLst>
                                          <p:attrName>ppt_x</p:attrName>
                                        </p:attrNameLst>
                                      </p:cBhvr>
                                      <p:tavLst>
                                        <p:tav tm="0">
                                          <p:val>
                                            <p:strVal val="0-#ppt_w/2"/>
                                          </p:val>
                                        </p:tav>
                                        <p:tav tm="100000">
                                          <p:val>
                                            <p:strVal val="#ppt_x"/>
                                          </p:val>
                                        </p:tav>
                                      </p:tavLst>
                                    </p:anim>
                                    <p:anim calcmode="lin" valueType="num">
                                      <p:cBhvr additive="base">
                                        <p:cTn id="16"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67">
            <a:extLst>
              <a:ext uri="{FF2B5EF4-FFF2-40B4-BE49-F238E27FC236}">
                <a16:creationId xmlns:a16="http://schemas.microsoft.com/office/drawing/2014/main" id="{277EE438-C198-4921-974A-D1C1C7CA8712}"/>
              </a:ext>
            </a:extLst>
          </p:cNvPr>
          <p:cNvSpPr>
            <a:spLocks noChangeArrowheads="1"/>
          </p:cNvSpPr>
          <p:nvPr/>
        </p:nvSpPr>
        <p:spPr bwMode="auto">
          <a:xfrm>
            <a:off x="1293534" y="2144036"/>
            <a:ext cx="481169" cy="565253"/>
          </a:xfrm>
          <a:custGeom>
            <a:avLst/>
            <a:gdLst>
              <a:gd name="T0" fmla="*/ 434 w 453"/>
              <a:gd name="T1" fmla="*/ 186 h 533"/>
              <a:gd name="T2" fmla="*/ 434 w 453"/>
              <a:gd name="T3" fmla="*/ 186 h 533"/>
              <a:gd name="T4" fmla="*/ 44 w 453"/>
              <a:gd name="T5" fmla="*/ 160 h 533"/>
              <a:gd name="T6" fmla="*/ 0 w 453"/>
              <a:gd name="T7" fmla="*/ 178 h 533"/>
              <a:gd name="T8" fmla="*/ 88 w 453"/>
              <a:gd name="T9" fmla="*/ 532 h 533"/>
              <a:gd name="T10" fmla="*/ 141 w 453"/>
              <a:gd name="T11" fmla="*/ 532 h 533"/>
              <a:gd name="T12" fmla="*/ 97 w 453"/>
              <a:gd name="T13" fmla="*/ 355 h 533"/>
              <a:gd name="T14" fmla="*/ 443 w 453"/>
              <a:gd name="T15" fmla="*/ 195 h 533"/>
              <a:gd name="T16" fmla="*/ 434 w 453"/>
              <a:gd name="T17" fmla="*/ 186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3" h="533">
                <a:moveTo>
                  <a:pt x="434" y="186"/>
                </a:moveTo>
                <a:lnTo>
                  <a:pt x="434" y="186"/>
                </a:lnTo>
                <a:cubicBezTo>
                  <a:pt x="151" y="301"/>
                  <a:pt x="266" y="0"/>
                  <a:pt x="44" y="160"/>
                </a:cubicBezTo>
                <a:cubicBezTo>
                  <a:pt x="0" y="178"/>
                  <a:pt x="0" y="178"/>
                  <a:pt x="0" y="178"/>
                </a:cubicBezTo>
                <a:cubicBezTo>
                  <a:pt x="88" y="532"/>
                  <a:pt x="88" y="532"/>
                  <a:pt x="88" y="532"/>
                </a:cubicBezTo>
                <a:cubicBezTo>
                  <a:pt x="141" y="532"/>
                  <a:pt x="141" y="532"/>
                  <a:pt x="141" y="532"/>
                </a:cubicBezTo>
                <a:cubicBezTo>
                  <a:pt x="97" y="355"/>
                  <a:pt x="97" y="355"/>
                  <a:pt x="97" y="355"/>
                </a:cubicBezTo>
                <a:cubicBezTo>
                  <a:pt x="293" y="195"/>
                  <a:pt x="213" y="532"/>
                  <a:pt x="443" y="195"/>
                </a:cubicBezTo>
                <a:cubicBezTo>
                  <a:pt x="452" y="195"/>
                  <a:pt x="443" y="186"/>
                  <a:pt x="434" y="186"/>
                </a:cubicBezTo>
              </a:path>
            </a:pathLst>
          </a:custGeom>
          <a:solidFill>
            <a:schemeClr val="bg1"/>
          </a:solidFill>
          <a:ln>
            <a:noFill/>
          </a:ln>
          <a:effectLst/>
        </p:spPr>
        <p:txBody>
          <a:bodyPr wrap="none" anchor="ctr"/>
          <a:lstStyle/>
          <a:p>
            <a:pPr defTabSz="544211"/>
            <a:endParaRPr lang="en-US" sz="2150">
              <a:solidFill>
                <a:srgbClr val="E2E3E9"/>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 name="Freeform 82">
            <a:extLst>
              <a:ext uri="{FF2B5EF4-FFF2-40B4-BE49-F238E27FC236}">
                <a16:creationId xmlns:a16="http://schemas.microsoft.com/office/drawing/2014/main" id="{5E035088-2DC3-42C7-910C-8363DC9CD845}"/>
              </a:ext>
            </a:extLst>
          </p:cNvPr>
          <p:cNvSpPr>
            <a:spLocks noChangeArrowheads="1"/>
          </p:cNvSpPr>
          <p:nvPr/>
        </p:nvSpPr>
        <p:spPr bwMode="auto">
          <a:xfrm>
            <a:off x="1247142" y="4848784"/>
            <a:ext cx="527880" cy="471826"/>
          </a:xfrm>
          <a:custGeom>
            <a:avLst/>
            <a:gdLst>
              <a:gd name="T0" fmla="*/ 443 w 497"/>
              <a:gd name="T1" fmla="*/ 0 h 444"/>
              <a:gd name="T2" fmla="*/ 443 w 497"/>
              <a:gd name="T3" fmla="*/ 0 h 444"/>
              <a:gd name="T4" fmla="*/ 53 w 497"/>
              <a:gd name="T5" fmla="*/ 0 h 444"/>
              <a:gd name="T6" fmla="*/ 0 w 497"/>
              <a:gd name="T7" fmla="*/ 53 h 444"/>
              <a:gd name="T8" fmla="*/ 0 w 497"/>
              <a:gd name="T9" fmla="*/ 345 h 444"/>
              <a:gd name="T10" fmla="*/ 53 w 497"/>
              <a:gd name="T11" fmla="*/ 399 h 444"/>
              <a:gd name="T12" fmla="*/ 151 w 497"/>
              <a:gd name="T13" fmla="*/ 399 h 444"/>
              <a:gd name="T14" fmla="*/ 151 w 497"/>
              <a:gd name="T15" fmla="*/ 345 h 444"/>
              <a:gd name="T16" fmla="*/ 44 w 497"/>
              <a:gd name="T17" fmla="*/ 345 h 444"/>
              <a:gd name="T18" fmla="*/ 44 w 497"/>
              <a:gd name="T19" fmla="*/ 124 h 444"/>
              <a:gd name="T20" fmla="*/ 443 w 497"/>
              <a:gd name="T21" fmla="*/ 124 h 444"/>
              <a:gd name="T22" fmla="*/ 443 w 497"/>
              <a:gd name="T23" fmla="*/ 345 h 444"/>
              <a:gd name="T24" fmla="*/ 345 w 497"/>
              <a:gd name="T25" fmla="*/ 345 h 444"/>
              <a:gd name="T26" fmla="*/ 345 w 497"/>
              <a:gd name="T27" fmla="*/ 399 h 444"/>
              <a:gd name="T28" fmla="*/ 443 w 497"/>
              <a:gd name="T29" fmla="*/ 399 h 444"/>
              <a:gd name="T30" fmla="*/ 496 w 497"/>
              <a:gd name="T31" fmla="*/ 345 h 444"/>
              <a:gd name="T32" fmla="*/ 496 w 497"/>
              <a:gd name="T33" fmla="*/ 53 h 444"/>
              <a:gd name="T34" fmla="*/ 443 w 497"/>
              <a:gd name="T35" fmla="*/ 0 h 444"/>
              <a:gd name="T36" fmla="*/ 62 w 497"/>
              <a:gd name="T37" fmla="*/ 80 h 444"/>
              <a:gd name="T38" fmla="*/ 62 w 497"/>
              <a:gd name="T39" fmla="*/ 80 h 444"/>
              <a:gd name="T40" fmla="*/ 44 w 497"/>
              <a:gd name="T41" fmla="*/ 62 h 444"/>
              <a:gd name="T42" fmla="*/ 62 w 497"/>
              <a:gd name="T43" fmla="*/ 45 h 444"/>
              <a:gd name="T44" fmla="*/ 79 w 497"/>
              <a:gd name="T45" fmla="*/ 62 h 444"/>
              <a:gd name="T46" fmla="*/ 62 w 497"/>
              <a:gd name="T47" fmla="*/ 80 h 444"/>
              <a:gd name="T48" fmla="*/ 116 w 497"/>
              <a:gd name="T49" fmla="*/ 80 h 444"/>
              <a:gd name="T50" fmla="*/ 116 w 497"/>
              <a:gd name="T51" fmla="*/ 80 h 444"/>
              <a:gd name="T52" fmla="*/ 97 w 497"/>
              <a:gd name="T53" fmla="*/ 62 h 444"/>
              <a:gd name="T54" fmla="*/ 116 w 497"/>
              <a:gd name="T55" fmla="*/ 45 h 444"/>
              <a:gd name="T56" fmla="*/ 132 w 497"/>
              <a:gd name="T57" fmla="*/ 62 h 444"/>
              <a:gd name="T58" fmla="*/ 116 w 497"/>
              <a:gd name="T59" fmla="*/ 80 h 444"/>
              <a:gd name="T60" fmla="*/ 443 w 497"/>
              <a:gd name="T61" fmla="*/ 80 h 444"/>
              <a:gd name="T62" fmla="*/ 443 w 497"/>
              <a:gd name="T63" fmla="*/ 80 h 444"/>
              <a:gd name="T64" fmla="*/ 151 w 497"/>
              <a:gd name="T65" fmla="*/ 80 h 444"/>
              <a:gd name="T66" fmla="*/ 151 w 497"/>
              <a:gd name="T67" fmla="*/ 53 h 444"/>
              <a:gd name="T68" fmla="*/ 443 w 497"/>
              <a:gd name="T69" fmla="*/ 53 h 444"/>
              <a:gd name="T70" fmla="*/ 443 w 497"/>
              <a:gd name="T71" fmla="*/ 80 h 444"/>
              <a:gd name="T72" fmla="*/ 248 w 497"/>
              <a:gd name="T73" fmla="*/ 177 h 444"/>
              <a:gd name="T74" fmla="*/ 248 w 497"/>
              <a:gd name="T75" fmla="*/ 177 h 444"/>
              <a:gd name="T76" fmla="*/ 124 w 497"/>
              <a:gd name="T77" fmla="*/ 301 h 444"/>
              <a:gd name="T78" fmla="*/ 204 w 497"/>
              <a:gd name="T79" fmla="*/ 301 h 444"/>
              <a:gd name="T80" fmla="*/ 204 w 497"/>
              <a:gd name="T81" fmla="*/ 443 h 444"/>
              <a:gd name="T82" fmla="*/ 292 w 497"/>
              <a:gd name="T83" fmla="*/ 443 h 444"/>
              <a:gd name="T84" fmla="*/ 292 w 497"/>
              <a:gd name="T85" fmla="*/ 301 h 444"/>
              <a:gd name="T86" fmla="*/ 363 w 497"/>
              <a:gd name="T87" fmla="*/ 301 h 444"/>
              <a:gd name="T88" fmla="*/ 248 w 497"/>
              <a:gd name="T89" fmla="*/ 177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97" h="444">
                <a:moveTo>
                  <a:pt x="443" y="0"/>
                </a:moveTo>
                <a:lnTo>
                  <a:pt x="443" y="0"/>
                </a:lnTo>
                <a:cubicBezTo>
                  <a:pt x="53" y="0"/>
                  <a:pt x="53" y="0"/>
                  <a:pt x="53" y="0"/>
                </a:cubicBezTo>
                <a:cubicBezTo>
                  <a:pt x="17" y="0"/>
                  <a:pt x="0" y="26"/>
                  <a:pt x="0" y="53"/>
                </a:cubicBezTo>
                <a:cubicBezTo>
                  <a:pt x="0" y="345"/>
                  <a:pt x="0" y="345"/>
                  <a:pt x="0" y="345"/>
                </a:cubicBezTo>
                <a:cubicBezTo>
                  <a:pt x="0" y="373"/>
                  <a:pt x="17" y="399"/>
                  <a:pt x="53" y="399"/>
                </a:cubicBezTo>
                <a:cubicBezTo>
                  <a:pt x="151" y="399"/>
                  <a:pt x="151" y="399"/>
                  <a:pt x="151" y="399"/>
                </a:cubicBezTo>
                <a:cubicBezTo>
                  <a:pt x="151" y="345"/>
                  <a:pt x="151" y="345"/>
                  <a:pt x="151" y="345"/>
                </a:cubicBezTo>
                <a:cubicBezTo>
                  <a:pt x="44" y="345"/>
                  <a:pt x="44" y="345"/>
                  <a:pt x="44" y="345"/>
                </a:cubicBezTo>
                <a:cubicBezTo>
                  <a:pt x="44" y="124"/>
                  <a:pt x="44" y="124"/>
                  <a:pt x="44" y="124"/>
                </a:cubicBezTo>
                <a:cubicBezTo>
                  <a:pt x="443" y="124"/>
                  <a:pt x="443" y="124"/>
                  <a:pt x="443" y="124"/>
                </a:cubicBezTo>
                <a:cubicBezTo>
                  <a:pt x="443" y="345"/>
                  <a:pt x="443" y="345"/>
                  <a:pt x="443" y="345"/>
                </a:cubicBezTo>
                <a:cubicBezTo>
                  <a:pt x="345" y="345"/>
                  <a:pt x="345" y="345"/>
                  <a:pt x="345" y="345"/>
                </a:cubicBezTo>
                <a:cubicBezTo>
                  <a:pt x="345" y="399"/>
                  <a:pt x="345" y="399"/>
                  <a:pt x="345" y="399"/>
                </a:cubicBezTo>
                <a:cubicBezTo>
                  <a:pt x="443" y="399"/>
                  <a:pt x="443" y="399"/>
                  <a:pt x="443" y="399"/>
                </a:cubicBezTo>
                <a:cubicBezTo>
                  <a:pt x="470" y="399"/>
                  <a:pt x="496" y="373"/>
                  <a:pt x="496" y="345"/>
                </a:cubicBezTo>
                <a:cubicBezTo>
                  <a:pt x="496" y="53"/>
                  <a:pt x="496" y="53"/>
                  <a:pt x="496" y="53"/>
                </a:cubicBezTo>
                <a:cubicBezTo>
                  <a:pt x="496" y="26"/>
                  <a:pt x="470" y="0"/>
                  <a:pt x="443" y="0"/>
                </a:cubicBezTo>
                <a:close/>
                <a:moveTo>
                  <a:pt x="62" y="80"/>
                </a:moveTo>
                <a:lnTo>
                  <a:pt x="62" y="80"/>
                </a:lnTo>
                <a:cubicBezTo>
                  <a:pt x="53" y="80"/>
                  <a:pt x="44" y="71"/>
                  <a:pt x="44" y="62"/>
                </a:cubicBezTo>
                <a:cubicBezTo>
                  <a:pt x="44" y="53"/>
                  <a:pt x="53" y="45"/>
                  <a:pt x="62" y="45"/>
                </a:cubicBezTo>
                <a:cubicBezTo>
                  <a:pt x="71" y="45"/>
                  <a:pt x="79" y="53"/>
                  <a:pt x="79" y="62"/>
                </a:cubicBezTo>
                <a:cubicBezTo>
                  <a:pt x="79" y="71"/>
                  <a:pt x="71" y="80"/>
                  <a:pt x="62" y="80"/>
                </a:cubicBezTo>
                <a:close/>
                <a:moveTo>
                  <a:pt x="116" y="80"/>
                </a:moveTo>
                <a:lnTo>
                  <a:pt x="116" y="80"/>
                </a:lnTo>
                <a:cubicBezTo>
                  <a:pt x="107" y="80"/>
                  <a:pt x="97" y="71"/>
                  <a:pt x="97" y="62"/>
                </a:cubicBezTo>
                <a:cubicBezTo>
                  <a:pt x="97" y="53"/>
                  <a:pt x="107" y="45"/>
                  <a:pt x="116" y="45"/>
                </a:cubicBezTo>
                <a:cubicBezTo>
                  <a:pt x="124" y="45"/>
                  <a:pt x="132" y="53"/>
                  <a:pt x="132" y="62"/>
                </a:cubicBezTo>
                <a:cubicBezTo>
                  <a:pt x="132" y="71"/>
                  <a:pt x="124" y="80"/>
                  <a:pt x="116" y="80"/>
                </a:cubicBezTo>
                <a:close/>
                <a:moveTo>
                  <a:pt x="443" y="80"/>
                </a:moveTo>
                <a:lnTo>
                  <a:pt x="443" y="80"/>
                </a:lnTo>
                <a:cubicBezTo>
                  <a:pt x="151" y="80"/>
                  <a:pt x="151" y="80"/>
                  <a:pt x="151" y="80"/>
                </a:cubicBezTo>
                <a:cubicBezTo>
                  <a:pt x="151" y="53"/>
                  <a:pt x="151" y="53"/>
                  <a:pt x="151" y="53"/>
                </a:cubicBezTo>
                <a:cubicBezTo>
                  <a:pt x="443" y="53"/>
                  <a:pt x="443" y="53"/>
                  <a:pt x="443" y="53"/>
                </a:cubicBezTo>
                <a:lnTo>
                  <a:pt x="443" y="80"/>
                </a:lnTo>
                <a:close/>
                <a:moveTo>
                  <a:pt x="248" y="177"/>
                </a:moveTo>
                <a:lnTo>
                  <a:pt x="248" y="177"/>
                </a:lnTo>
                <a:cubicBezTo>
                  <a:pt x="124" y="301"/>
                  <a:pt x="124" y="301"/>
                  <a:pt x="124" y="301"/>
                </a:cubicBezTo>
                <a:cubicBezTo>
                  <a:pt x="204" y="301"/>
                  <a:pt x="204" y="301"/>
                  <a:pt x="204" y="301"/>
                </a:cubicBezTo>
                <a:cubicBezTo>
                  <a:pt x="204" y="443"/>
                  <a:pt x="204" y="443"/>
                  <a:pt x="204" y="443"/>
                </a:cubicBezTo>
                <a:cubicBezTo>
                  <a:pt x="292" y="443"/>
                  <a:pt x="292" y="443"/>
                  <a:pt x="292" y="443"/>
                </a:cubicBezTo>
                <a:cubicBezTo>
                  <a:pt x="292" y="301"/>
                  <a:pt x="292" y="301"/>
                  <a:pt x="292" y="301"/>
                </a:cubicBezTo>
                <a:cubicBezTo>
                  <a:pt x="363" y="301"/>
                  <a:pt x="363" y="301"/>
                  <a:pt x="363" y="301"/>
                </a:cubicBezTo>
                <a:lnTo>
                  <a:pt x="248" y="177"/>
                </a:lnTo>
                <a:close/>
              </a:path>
            </a:pathLst>
          </a:custGeom>
          <a:solidFill>
            <a:schemeClr val="bg1"/>
          </a:solidFill>
          <a:ln>
            <a:noFill/>
          </a:ln>
          <a:effectLst/>
        </p:spPr>
        <p:txBody>
          <a:bodyPr wrap="none" anchor="ctr"/>
          <a:lstStyle/>
          <a:p>
            <a:pPr defTabSz="544211"/>
            <a:endParaRPr lang="en-US" sz="2150">
              <a:solidFill>
                <a:srgbClr val="E2E3E9"/>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 name="Freeform 102">
            <a:extLst>
              <a:ext uri="{FF2B5EF4-FFF2-40B4-BE49-F238E27FC236}">
                <a16:creationId xmlns:a16="http://schemas.microsoft.com/office/drawing/2014/main" id="{AF27EFE6-A8E5-4E6D-9E22-964B79EBD844}"/>
              </a:ext>
            </a:extLst>
          </p:cNvPr>
          <p:cNvSpPr>
            <a:spLocks noChangeArrowheads="1"/>
          </p:cNvSpPr>
          <p:nvPr/>
        </p:nvSpPr>
        <p:spPr bwMode="auto">
          <a:xfrm>
            <a:off x="1241692" y="3538870"/>
            <a:ext cx="527884" cy="471823"/>
          </a:xfrm>
          <a:custGeom>
            <a:avLst/>
            <a:gdLst>
              <a:gd name="T0" fmla="*/ 80 w 498"/>
              <a:gd name="T1" fmla="*/ 151 h 445"/>
              <a:gd name="T2" fmla="*/ 80 w 498"/>
              <a:gd name="T3" fmla="*/ 151 h 445"/>
              <a:gd name="T4" fmla="*/ 142 w 498"/>
              <a:gd name="T5" fmla="*/ 169 h 445"/>
              <a:gd name="T6" fmla="*/ 151 w 498"/>
              <a:gd name="T7" fmla="*/ 169 h 445"/>
              <a:gd name="T8" fmla="*/ 195 w 498"/>
              <a:gd name="T9" fmla="*/ 134 h 445"/>
              <a:gd name="T10" fmla="*/ 195 w 498"/>
              <a:gd name="T11" fmla="*/ 125 h 445"/>
              <a:gd name="T12" fmla="*/ 178 w 498"/>
              <a:gd name="T13" fmla="*/ 107 h 445"/>
              <a:gd name="T14" fmla="*/ 275 w 498"/>
              <a:gd name="T15" fmla="*/ 10 h 445"/>
              <a:gd name="T16" fmla="*/ 195 w 498"/>
              <a:gd name="T17" fmla="*/ 0 h 445"/>
              <a:gd name="T18" fmla="*/ 107 w 498"/>
              <a:gd name="T19" fmla="*/ 54 h 445"/>
              <a:gd name="T20" fmla="*/ 72 w 498"/>
              <a:gd name="T21" fmla="*/ 81 h 445"/>
              <a:gd name="T22" fmla="*/ 53 w 498"/>
              <a:gd name="T23" fmla="*/ 116 h 445"/>
              <a:gd name="T24" fmla="*/ 18 w 498"/>
              <a:gd name="T25" fmla="*/ 125 h 445"/>
              <a:gd name="T26" fmla="*/ 0 w 498"/>
              <a:gd name="T27" fmla="*/ 143 h 445"/>
              <a:gd name="T28" fmla="*/ 0 w 498"/>
              <a:gd name="T29" fmla="*/ 151 h 445"/>
              <a:gd name="T30" fmla="*/ 36 w 498"/>
              <a:gd name="T31" fmla="*/ 187 h 445"/>
              <a:gd name="T32" fmla="*/ 53 w 498"/>
              <a:gd name="T33" fmla="*/ 196 h 445"/>
              <a:gd name="T34" fmla="*/ 72 w 498"/>
              <a:gd name="T35" fmla="*/ 178 h 445"/>
              <a:gd name="T36" fmla="*/ 80 w 498"/>
              <a:gd name="T37" fmla="*/ 151 h 445"/>
              <a:gd name="T38" fmla="*/ 222 w 498"/>
              <a:gd name="T39" fmla="*/ 160 h 445"/>
              <a:gd name="T40" fmla="*/ 222 w 498"/>
              <a:gd name="T41" fmla="*/ 160 h 445"/>
              <a:gd name="T42" fmla="*/ 213 w 498"/>
              <a:gd name="T43" fmla="*/ 160 h 445"/>
              <a:gd name="T44" fmla="*/ 178 w 498"/>
              <a:gd name="T45" fmla="*/ 187 h 445"/>
              <a:gd name="T46" fmla="*/ 169 w 498"/>
              <a:gd name="T47" fmla="*/ 204 h 445"/>
              <a:gd name="T48" fmla="*/ 381 w 498"/>
              <a:gd name="T49" fmla="*/ 435 h 445"/>
              <a:gd name="T50" fmla="*/ 399 w 498"/>
              <a:gd name="T51" fmla="*/ 435 h 445"/>
              <a:gd name="T52" fmla="*/ 426 w 498"/>
              <a:gd name="T53" fmla="*/ 417 h 445"/>
              <a:gd name="T54" fmla="*/ 426 w 498"/>
              <a:gd name="T55" fmla="*/ 400 h 445"/>
              <a:gd name="T56" fmla="*/ 222 w 498"/>
              <a:gd name="T57" fmla="*/ 160 h 445"/>
              <a:gd name="T58" fmla="*/ 497 w 498"/>
              <a:gd name="T59" fmla="*/ 63 h 445"/>
              <a:gd name="T60" fmla="*/ 497 w 498"/>
              <a:gd name="T61" fmla="*/ 63 h 445"/>
              <a:gd name="T62" fmla="*/ 479 w 498"/>
              <a:gd name="T63" fmla="*/ 54 h 445"/>
              <a:gd name="T64" fmla="*/ 461 w 498"/>
              <a:gd name="T65" fmla="*/ 89 h 445"/>
              <a:gd name="T66" fmla="*/ 408 w 498"/>
              <a:gd name="T67" fmla="*/ 107 h 445"/>
              <a:gd name="T68" fmla="*/ 399 w 498"/>
              <a:gd name="T69" fmla="*/ 63 h 445"/>
              <a:gd name="T70" fmla="*/ 417 w 498"/>
              <a:gd name="T71" fmla="*/ 19 h 445"/>
              <a:gd name="T72" fmla="*/ 408 w 498"/>
              <a:gd name="T73" fmla="*/ 10 h 445"/>
              <a:gd name="T74" fmla="*/ 337 w 498"/>
              <a:gd name="T75" fmla="*/ 72 h 445"/>
              <a:gd name="T76" fmla="*/ 319 w 498"/>
              <a:gd name="T77" fmla="*/ 151 h 445"/>
              <a:gd name="T78" fmla="*/ 284 w 498"/>
              <a:gd name="T79" fmla="*/ 187 h 445"/>
              <a:gd name="T80" fmla="*/ 319 w 498"/>
              <a:gd name="T81" fmla="*/ 231 h 445"/>
              <a:gd name="T82" fmla="*/ 364 w 498"/>
              <a:gd name="T83" fmla="*/ 187 h 445"/>
              <a:gd name="T84" fmla="*/ 408 w 498"/>
              <a:gd name="T85" fmla="*/ 178 h 445"/>
              <a:gd name="T86" fmla="*/ 488 w 498"/>
              <a:gd name="T87" fmla="*/ 143 h 445"/>
              <a:gd name="T88" fmla="*/ 497 w 498"/>
              <a:gd name="T89" fmla="*/ 63 h 445"/>
              <a:gd name="T90" fmla="*/ 72 w 498"/>
              <a:gd name="T91" fmla="*/ 400 h 445"/>
              <a:gd name="T92" fmla="*/ 72 w 498"/>
              <a:gd name="T93" fmla="*/ 400 h 445"/>
              <a:gd name="T94" fmla="*/ 72 w 498"/>
              <a:gd name="T95" fmla="*/ 417 h 445"/>
              <a:gd name="T96" fmla="*/ 89 w 498"/>
              <a:gd name="T97" fmla="*/ 444 h 445"/>
              <a:gd name="T98" fmla="*/ 107 w 498"/>
              <a:gd name="T99" fmla="*/ 435 h 445"/>
              <a:gd name="T100" fmla="*/ 231 w 498"/>
              <a:gd name="T101" fmla="*/ 320 h 445"/>
              <a:gd name="T102" fmla="*/ 195 w 498"/>
              <a:gd name="T103" fmla="*/ 275 h 445"/>
              <a:gd name="T104" fmla="*/ 72 w 498"/>
              <a:gd name="T105" fmla="*/ 40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98" h="445">
                <a:moveTo>
                  <a:pt x="80" y="151"/>
                </a:moveTo>
                <a:lnTo>
                  <a:pt x="80" y="151"/>
                </a:lnTo>
                <a:cubicBezTo>
                  <a:pt x="97" y="134"/>
                  <a:pt x="116" y="143"/>
                  <a:pt x="142" y="169"/>
                </a:cubicBezTo>
                <a:cubicBezTo>
                  <a:pt x="151" y="178"/>
                  <a:pt x="151" y="169"/>
                  <a:pt x="151" y="169"/>
                </a:cubicBezTo>
                <a:cubicBezTo>
                  <a:pt x="160" y="169"/>
                  <a:pt x="186" y="134"/>
                  <a:pt x="195" y="134"/>
                </a:cubicBezTo>
                <a:cubicBezTo>
                  <a:pt x="195" y="134"/>
                  <a:pt x="195" y="134"/>
                  <a:pt x="195" y="125"/>
                </a:cubicBezTo>
                <a:cubicBezTo>
                  <a:pt x="186" y="125"/>
                  <a:pt x="178" y="116"/>
                  <a:pt x="178" y="107"/>
                </a:cubicBezTo>
                <a:cubicBezTo>
                  <a:pt x="133" y="45"/>
                  <a:pt x="301" y="10"/>
                  <a:pt x="275" y="10"/>
                </a:cubicBezTo>
                <a:cubicBezTo>
                  <a:pt x="257" y="0"/>
                  <a:pt x="204" y="0"/>
                  <a:pt x="195" y="0"/>
                </a:cubicBezTo>
                <a:cubicBezTo>
                  <a:pt x="169" y="10"/>
                  <a:pt x="125" y="36"/>
                  <a:pt x="107" y="54"/>
                </a:cubicBezTo>
                <a:cubicBezTo>
                  <a:pt x="80" y="72"/>
                  <a:pt x="72" y="81"/>
                  <a:pt x="72" y="81"/>
                </a:cubicBezTo>
                <a:cubicBezTo>
                  <a:pt x="62" y="89"/>
                  <a:pt x="72" y="107"/>
                  <a:pt x="53" y="116"/>
                </a:cubicBezTo>
                <a:cubicBezTo>
                  <a:pt x="36" y="125"/>
                  <a:pt x="27" y="116"/>
                  <a:pt x="18" y="125"/>
                </a:cubicBezTo>
                <a:cubicBezTo>
                  <a:pt x="18" y="134"/>
                  <a:pt x="9" y="134"/>
                  <a:pt x="0" y="143"/>
                </a:cubicBezTo>
                <a:lnTo>
                  <a:pt x="0" y="151"/>
                </a:lnTo>
                <a:lnTo>
                  <a:pt x="36" y="187"/>
                </a:lnTo>
                <a:cubicBezTo>
                  <a:pt x="36" y="196"/>
                  <a:pt x="44" y="196"/>
                  <a:pt x="53" y="196"/>
                </a:cubicBezTo>
                <a:cubicBezTo>
                  <a:pt x="53" y="187"/>
                  <a:pt x="62" y="178"/>
                  <a:pt x="72" y="178"/>
                </a:cubicBezTo>
                <a:cubicBezTo>
                  <a:pt x="72" y="178"/>
                  <a:pt x="72" y="151"/>
                  <a:pt x="80" y="151"/>
                </a:cubicBezTo>
                <a:close/>
                <a:moveTo>
                  <a:pt x="222" y="160"/>
                </a:moveTo>
                <a:lnTo>
                  <a:pt x="222" y="160"/>
                </a:lnTo>
                <a:cubicBezTo>
                  <a:pt x="213" y="160"/>
                  <a:pt x="213" y="160"/>
                  <a:pt x="213" y="160"/>
                </a:cubicBezTo>
                <a:cubicBezTo>
                  <a:pt x="178" y="187"/>
                  <a:pt x="178" y="187"/>
                  <a:pt x="178" y="187"/>
                </a:cubicBezTo>
                <a:cubicBezTo>
                  <a:pt x="169" y="196"/>
                  <a:pt x="169" y="196"/>
                  <a:pt x="169" y="204"/>
                </a:cubicBezTo>
                <a:cubicBezTo>
                  <a:pt x="381" y="435"/>
                  <a:pt x="381" y="435"/>
                  <a:pt x="381" y="435"/>
                </a:cubicBezTo>
                <a:cubicBezTo>
                  <a:pt x="381" y="444"/>
                  <a:pt x="391" y="444"/>
                  <a:pt x="399" y="435"/>
                </a:cubicBezTo>
                <a:cubicBezTo>
                  <a:pt x="426" y="417"/>
                  <a:pt x="426" y="417"/>
                  <a:pt x="426" y="417"/>
                </a:cubicBezTo>
                <a:cubicBezTo>
                  <a:pt x="426" y="408"/>
                  <a:pt x="426" y="400"/>
                  <a:pt x="426" y="400"/>
                </a:cubicBezTo>
                <a:lnTo>
                  <a:pt x="222" y="160"/>
                </a:lnTo>
                <a:close/>
                <a:moveTo>
                  <a:pt x="497" y="63"/>
                </a:moveTo>
                <a:lnTo>
                  <a:pt x="497" y="63"/>
                </a:lnTo>
                <a:cubicBezTo>
                  <a:pt x="488" y="45"/>
                  <a:pt x="488" y="54"/>
                  <a:pt x="479" y="54"/>
                </a:cubicBezTo>
                <a:cubicBezTo>
                  <a:pt x="479" y="63"/>
                  <a:pt x="461" y="81"/>
                  <a:pt x="461" y="89"/>
                </a:cubicBezTo>
                <a:cubicBezTo>
                  <a:pt x="452" y="107"/>
                  <a:pt x="435" y="125"/>
                  <a:pt x="408" y="107"/>
                </a:cubicBezTo>
                <a:cubicBezTo>
                  <a:pt x="381" y="81"/>
                  <a:pt x="391" y="72"/>
                  <a:pt x="399" y="63"/>
                </a:cubicBezTo>
                <a:cubicBezTo>
                  <a:pt x="399" y="54"/>
                  <a:pt x="417" y="28"/>
                  <a:pt x="417" y="19"/>
                </a:cubicBezTo>
                <a:cubicBezTo>
                  <a:pt x="426" y="19"/>
                  <a:pt x="417" y="10"/>
                  <a:pt x="408" y="10"/>
                </a:cubicBezTo>
                <a:cubicBezTo>
                  <a:pt x="399" y="19"/>
                  <a:pt x="346" y="36"/>
                  <a:pt x="337" y="72"/>
                </a:cubicBezTo>
                <a:cubicBezTo>
                  <a:pt x="328" y="98"/>
                  <a:pt x="346" y="125"/>
                  <a:pt x="319" y="151"/>
                </a:cubicBezTo>
                <a:cubicBezTo>
                  <a:pt x="284" y="187"/>
                  <a:pt x="284" y="187"/>
                  <a:pt x="284" y="187"/>
                </a:cubicBezTo>
                <a:cubicBezTo>
                  <a:pt x="319" y="231"/>
                  <a:pt x="319" y="231"/>
                  <a:pt x="319" y="231"/>
                </a:cubicBezTo>
                <a:cubicBezTo>
                  <a:pt x="364" y="187"/>
                  <a:pt x="364" y="187"/>
                  <a:pt x="364" y="187"/>
                </a:cubicBezTo>
                <a:cubicBezTo>
                  <a:pt x="372" y="178"/>
                  <a:pt x="391" y="169"/>
                  <a:pt x="408" y="178"/>
                </a:cubicBezTo>
                <a:cubicBezTo>
                  <a:pt x="452" y="187"/>
                  <a:pt x="470" y="169"/>
                  <a:pt x="488" y="143"/>
                </a:cubicBezTo>
                <a:cubicBezTo>
                  <a:pt x="497" y="116"/>
                  <a:pt x="497" y="72"/>
                  <a:pt x="497" y="63"/>
                </a:cubicBezTo>
                <a:close/>
                <a:moveTo>
                  <a:pt x="72" y="400"/>
                </a:moveTo>
                <a:lnTo>
                  <a:pt x="72" y="400"/>
                </a:lnTo>
                <a:cubicBezTo>
                  <a:pt x="62" y="408"/>
                  <a:pt x="62" y="417"/>
                  <a:pt x="72" y="417"/>
                </a:cubicBezTo>
                <a:cubicBezTo>
                  <a:pt x="89" y="444"/>
                  <a:pt x="89" y="444"/>
                  <a:pt x="89" y="444"/>
                </a:cubicBezTo>
                <a:cubicBezTo>
                  <a:pt x="97" y="444"/>
                  <a:pt x="107" y="444"/>
                  <a:pt x="107" y="435"/>
                </a:cubicBezTo>
                <a:cubicBezTo>
                  <a:pt x="231" y="320"/>
                  <a:pt x="231" y="320"/>
                  <a:pt x="231" y="320"/>
                </a:cubicBezTo>
                <a:cubicBezTo>
                  <a:pt x="195" y="275"/>
                  <a:pt x="195" y="275"/>
                  <a:pt x="195" y="275"/>
                </a:cubicBezTo>
                <a:lnTo>
                  <a:pt x="72" y="400"/>
                </a:lnTo>
                <a:close/>
              </a:path>
            </a:pathLst>
          </a:custGeom>
          <a:solidFill>
            <a:schemeClr val="bg1"/>
          </a:solidFill>
          <a:ln>
            <a:noFill/>
          </a:ln>
          <a:effectLst/>
        </p:spPr>
        <p:txBody>
          <a:bodyPr wrap="none" anchor="ctr"/>
          <a:lstStyle/>
          <a:p>
            <a:pPr defTabSz="544211"/>
            <a:endParaRPr lang="en-US" sz="2150">
              <a:solidFill>
                <a:srgbClr val="E2E3E9"/>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矩形 8">
            <a:extLst>
              <a:ext uri="{FF2B5EF4-FFF2-40B4-BE49-F238E27FC236}">
                <a16:creationId xmlns:a16="http://schemas.microsoft.com/office/drawing/2014/main" id="{442A864C-478F-AFDC-3605-C8083CFE6C78}"/>
              </a:ext>
            </a:extLst>
          </p:cNvPr>
          <p:cNvSpPr/>
          <p:nvPr/>
        </p:nvSpPr>
        <p:spPr>
          <a:xfrm>
            <a:off x="5002823" y="96715"/>
            <a:ext cx="2215662" cy="24617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25380761-B6DB-19CA-DC13-E827ADD85788}"/>
              </a:ext>
            </a:extLst>
          </p:cNvPr>
          <p:cNvSpPr txBox="1"/>
          <p:nvPr/>
        </p:nvSpPr>
        <p:spPr>
          <a:xfrm>
            <a:off x="394447" y="744071"/>
            <a:ext cx="10694894" cy="2339102"/>
          </a:xfrm>
          <a:prstGeom prst="rect">
            <a:avLst/>
          </a:prstGeom>
          <a:noFill/>
        </p:spPr>
        <p:txBody>
          <a:bodyPr wrap="square" rtlCol="0">
            <a:spAutoFit/>
          </a:bodyPr>
          <a:lstStyle/>
          <a:p>
            <a:r>
              <a:rPr lang="zh-CN" altLang="en-US" b="1" dirty="0"/>
              <a:t>组员：王赞</a:t>
            </a:r>
            <a:endParaRPr lang="en-US" altLang="zh-CN" b="1" dirty="0"/>
          </a:p>
          <a:p>
            <a:endParaRPr lang="en-US" altLang="zh-CN" sz="1600" dirty="0"/>
          </a:p>
          <a:p>
            <a:r>
              <a:rPr lang="zh-CN" altLang="en-US" sz="1600" dirty="0"/>
              <a:t>通过软件综合课程实训，我在编码能力和问题解决能力方面得到了提升。实践全流程的软件开发过程使我熟悉并应用了相关编程语言、开发工具和开发框架，积累了宝贵的实践经验。在解决具体问题的过程中，我学习了</a:t>
            </a:r>
            <a:r>
              <a:rPr lang="en-US" altLang="zh-CN" sz="1600" dirty="0"/>
              <a:t>Vue</a:t>
            </a:r>
            <a:r>
              <a:rPr lang="zh-CN" altLang="en-US" sz="1600" dirty="0"/>
              <a:t>框架、</a:t>
            </a:r>
            <a:r>
              <a:rPr lang="en-US" altLang="zh-CN" sz="1600" dirty="0" err="1"/>
              <a:t>Uniapp</a:t>
            </a:r>
            <a:r>
              <a:rPr lang="zh-CN" altLang="en-US" sz="1600" dirty="0"/>
              <a:t>和</a:t>
            </a:r>
            <a:r>
              <a:rPr lang="en-US" altLang="zh-CN" sz="1600" dirty="0"/>
              <a:t>U-View</a:t>
            </a:r>
            <a:r>
              <a:rPr lang="zh-CN" altLang="en-US" sz="1600" dirty="0"/>
              <a:t>的运用，掌握了</a:t>
            </a:r>
            <a:r>
              <a:rPr lang="en-US" altLang="zh-CN" sz="1600" dirty="0" err="1"/>
              <a:t>Echart</a:t>
            </a:r>
            <a:r>
              <a:rPr lang="zh-CN" altLang="en-US" sz="1600" dirty="0"/>
              <a:t>图表和可视化大屏的应用。我还成功完成了个人信息页面、登录功能、数据查询等功能的实现，并与其他开发人员进行了协作。</a:t>
            </a:r>
          </a:p>
          <a:p>
            <a:r>
              <a:rPr lang="zh-CN" altLang="en-US" sz="1600" dirty="0"/>
              <a:t>综上所述，这次实训不仅提升了我的技术能力，还让我在项目开发、团队合作和思维方式方面有了更深入的理解。我将继续保持脚踏实地、努力工作的态度，在今后的软件开发工作中不断提升自己，并运用所学知识为实际问题寻找创新解决方案。</a:t>
            </a:r>
          </a:p>
        </p:txBody>
      </p:sp>
      <p:sp>
        <p:nvSpPr>
          <p:cNvPr id="3" name="文本框 2">
            <a:extLst>
              <a:ext uri="{FF2B5EF4-FFF2-40B4-BE49-F238E27FC236}">
                <a16:creationId xmlns:a16="http://schemas.microsoft.com/office/drawing/2014/main" id="{35611F96-B1C2-45D2-E116-56064DA88D5C}"/>
              </a:ext>
            </a:extLst>
          </p:cNvPr>
          <p:cNvSpPr txBox="1"/>
          <p:nvPr/>
        </p:nvSpPr>
        <p:spPr>
          <a:xfrm>
            <a:off x="394447" y="3720353"/>
            <a:ext cx="10865223" cy="2431435"/>
          </a:xfrm>
          <a:prstGeom prst="rect">
            <a:avLst/>
          </a:prstGeom>
          <a:noFill/>
        </p:spPr>
        <p:txBody>
          <a:bodyPr wrap="square" rtlCol="0">
            <a:spAutoFit/>
          </a:bodyPr>
          <a:lstStyle/>
          <a:p>
            <a:r>
              <a:rPr lang="zh-CN" altLang="en-US" b="1" dirty="0"/>
              <a:t>组员：吴浩源</a:t>
            </a:r>
            <a:endParaRPr lang="en-US" altLang="zh-CN" b="1" dirty="0"/>
          </a:p>
          <a:p>
            <a:endParaRPr lang="en-US" altLang="zh-CN" dirty="0"/>
          </a:p>
          <a:p>
            <a:r>
              <a:rPr lang="zh-CN" altLang="en-US" sz="1600" dirty="0"/>
              <a:t>通过实训，有机会亲身参与公司或组织的项目，与团队合作解决问题，熟悉行业实践和流程。这种实践经验可以增强职业素养和技能，为将来的工作做好准备。对前端开发例如</a:t>
            </a:r>
            <a:r>
              <a:rPr lang="en-US" altLang="zh-CN" sz="1600" dirty="0" err="1"/>
              <a:t>uniapp</a:t>
            </a:r>
            <a:r>
              <a:rPr lang="zh-CN" altLang="en-US" sz="1600" dirty="0"/>
              <a:t>以及后端</a:t>
            </a:r>
            <a:r>
              <a:rPr lang="en-US" altLang="zh-CN" sz="1600" dirty="0"/>
              <a:t>maven</a:t>
            </a:r>
            <a:r>
              <a:rPr lang="zh-CN" altLang="en-US" sz="1600" dirty="0"/>
              <a:t>等部署有了初步了解。在这次项目中作为一个数据库设计开发员，我通过对业务流程和数据流程的了解，设计合理的关系数据库模型，并根据实际需求进行维护和优化；掌握多种</a:t>
            </a:r>
            <a:r>
              <a:rPr lang="en-US" altLang="zh-CN" sz="1600" dirty="0"/>
              <a:t>SQL</a:t>
            </a:r>
            <a:r>
              <a:rPr lang="zh-CN" altLang="en-US" sz="1600" dirty="0"/>
              <a:t>语言和数据库相关的编程语言，并能够根据需要编写存储过程和其他数据库对象，以提高系统性能；理解业务需求，以确保数据库的设计符合业务需求，为业务人员提供有用的数据和分析结果。</a:t>
            </a:r>
          </a:p>
          <a:p>
            <a:r>
              <a:rPr lang="zh-CN" altLang="en-US" sz="1600" dirty="0"/>
              <a:t>这次实训让我真实体验到完整的项目流程，从个人能力到团队合作方面都有着更多的成长，并且了解到一些企业的思维，体会到脚踏实地，努力工作的理念。</a:t>
            </a:r>
          </a:p>
        </p:txBody>
      </p:sp>
    </p:spTree>
    <p:extLst>
      <p:ext uri="{BB962C8B-B14F-4D97-AF65-F5344CB8AC3E}">
        <p14:creationId xmlns:p14="http://schemas.microsoft.com/office/powerpoint/2010/main" val="3932857907"/>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0-#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0-#ppt_w/2"/>
                                          </p:val>
                                        </p:tav>
                                        <p:tav tm="100000">
                                          <p:val>
                                            <p:strVal val="#ppt_x"/>
                                          </p:val>
                                        </p:tav>
                                      </p:tavLst>
                                    </p:anim>
                                    <p:anim calcmode="lin" valueType="num">
                                      <p:cBhvr additive="base">
                                        <p:cTn id="12" dur="500" fill="hold"/>
                                        <p:tgtEl>
                                          <p:spTgt spid="7"/>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500" fill="hold"/>
                                        <p:tgtEl>
                                          <p:spTgt spid="8"/>
                                        </p:tgtEl>
                                        <p:attrNameLst>
                                          <p:attrName>ppt_x</p:attrName>
                                        </p:attrNameLst>
                                      </p:cBhvr>
                                      <p:tavLst>
                                        <p:tav tm="0">
                                          <p:val>
                                            <p:strVal val="0-#ppt_w/2"/>
                                          </p:val>
                                        </p:tav>
                                        <p:tav tm="100000">
                                          <p:val>
                                            <p:strVal val="#ppt_x"/>
                                          </p:val>
                                        </p:tav>
                                      </p:tavLst>
                                    </p:anim>
                                    <p:anim calcmode="lin" valueType="num">
                                      <p:cBhvr additive="base">
                                        <p:cTn id="16"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8AE9909A-9856-5974-1DFE-F4E1A0A941C9}"/>
              </a:ext>
            </a:extLst>
          </p:cNvPr>
          <p:cNvSpPr txBox="1"/>
          <p:nvPr/>
        </p:nvSpPr>
        <p:spPr>
          <a:xfrm>
            <a:off x="699247" y="1129552"/>
            <a:ext cx="11107270" cy="2123658"/>
          </a:xfrm>
          <a:prstGeom prst="rect">
            <a:avLst/>
          </a:prstGeom>
          <a:noFill/>
        </p:spPr>
        <p:txBody>
          <a:bodyPr wrap="square" rtlCol="0">
            <a:spAutoFit/>
          </a:bodyPr>
          <a:lstStyle/>
          <a:p>
            <a:r>
              <a:rPr lang="zh-CN" altLang="en-US" b="1" dirty="0"/>
              <a:t>组员：孙凡翔</a:t>
            </a:r>
            <a:endParaRPr lang="en-US" altLang="zh-CN" b="1" dirty="0"/>
          </a:p>
          <a:p>
            <a:endParaRPr lang="en-US" altLang="zh-CN" b="1" dirty="0"/>
          </a:p>
          <a:p>
            <a:r>
              <a:rPr lang="zh-CN" altLang="en-US" sz="1600" dirty="0"/>
              <a:t>首先通过实习，我得以学习到了班上课程所未涉及的领域，包括网络前后端的概念、</a:t>
            </a:r>
            <a:r>
              <a:rPr lang="en-US" altLang="zh-CN" sz="1600" dirty="0"/>
              <a:t>HTML</a:t>
            </a:r>
            <a:r>
              <a:rPr lang="zh-CN" altLang="en-US" sz="1600" dirty="0"/>
              <a:t>、</a:t>
            </a:r>
            <a:r>
              <a:rPr lang="en-US" altLang="zh-CN" sz="1600" dirty="0"/>
              <a:t>CSS</a:t>
            </a:r>
            <a:r>
              <a:rPr lang="zh-CN" altLang="en-US" sz="1600" dirty="0"/>
              <a:t>、</a:t>
            </a:r>
            <a:r>
              <a:rPr lang="en-US" altLang="zh-CN" sz="1600" dirty="0"/>
              <a:t>JS</a:t>
            </a:r>
            <a:r>
              <a:rPr lang="zh-CN" altLang="en-US" sz="1600" dirty="0"/>
              <a:t>、</a:t>
            </a:r>
            <a:r>
              <a:rPr lang="en-US" altLang="zh-CN" sz="1600" dirty="0"/>
              <a:t>VUE</a:t>
            </a:r>
            <a:r>
              <a:rPr lang="zh-CN" altLang="en-US" sz="1600" dirty="0"/>
              <a:t>以及</a:t>
            </a:r>
            <a:r>
              <a:rPr lang="en-US" altLang="zh-CN" sz="1600" dirty="0" err="1"/>
              <a:t>JavaSpringBoot</a:t>
            </a:r>
            <a:r>
              <a:rPr lang="zh-CN" altLang="en-US" sz="1600" dirty="0"/>
              <a:t>框架等。</a:t>
            </a:r>
            <a:endParaRPr lang="en-US" altLang="zh-CN" sz="1600" dirty="0"/>
          </a:p>
          <a:p>
            <a:r>
              <a:rPr lang="zh-CN" altLang="en-US" sz="1600" dirty="0"/>
              <a:t>通过自主学习这些课外知识，我深入了解了软件和网页开发的整体流程。实训项目的参与让我亲身体验了一个</a:t>
            </a:r>
            <a:r>
              <a:rPr lang="en-US" altLang="zh-CN" sz="1600" dirty="0"/>
              <a:t>Web</a:t>
            </a:r>
            <a:r>
              <a:rPr lang="zh-CN" altLang="en-US" sz="1600" dirty="0"/>
              <a:t>项目的开发过程，并承担了部分前后端工作，从而更加熟悉了开发行业的生态流程。这次实训为我打下了培养职业素养和专业技能的基础，为未来步入工作岗位做好了初步准备。更重要的是，实训让我真正将所学的计算机专业知识转化为实用的产品，而不仅仅停留在书本和理论之中。这样的实践体验不仅提升了我的学习兴趣和动力，也加深了我进一步学习的渴望。</a:t>
            </a:r>
          </a:p>
        </p:txBody>
      </p:sp>
    </p:spTree>
    <p:extLst>
      <p:ext uri="{BB962C8B-B14F-4D97-AF65-F5344CB8AC3E}">
        <p14:creationId xmlns:p14="http://schemas.microsoft.com/office/powerpoint/2010/main" val="3614616088"/>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_矩形 7">
            <a:extLst>
              <a:ext uri="{FF2B5EF4-FFF2-40B4-BE49-F238E27FC236}">
                <a16:creationId xmlns:a16="http://schemas.microsoft.com/office/drawing/2014/main" id="{281975BF-DD84-4D4C-8F0C-F308787889EC}"/>
              </a:ext>
            </a:extLst>
          </p:cNvPr>
          <p:cNvSpPr/>
          <p:nvPr>
            <p:custDataLst>
              <p:tags r:id="rId1"/>
            </p:custDataLst>
          </p:nvPr>
        </p:nvSpPr>
        <p:spPr>
          <a:xfrm>
            <a:off x="1881" y="-1"/>
            <a:ext cx="4750384" cy="6858001"/>
          </a:xfrm>
          <a:prstGeom prst="rect">
            <a:avLst/>
          </a:prstGeom>
          <a:solidFill>
            <a:srgbClr val="1C8D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199"/>
          </a:p>
        </p:txBody>
      </p:sp>
      <p:sp>
        <p:nvSpPr>
          <p:cNvPr id="3" name="PA_矩形 8">
            <a:extLst>
              <a:ext uri="{FF2B5EF4-FFF2-40B4-BE49-F238E27FC236}">
                <a16:creationId xmlns:a16="http://schemas.microsoft.com/office/drawing/2014/main" id="{6547496D-F25B-405B-9527-2C335ED787A4}"/>
              </a:ext>
            </a:extLst>
          </p:cNvPr>
          <p:cNvSpPr/>
          <p:nvPr>
            <p:custDataLst>
              <p:tags r:id="rId2"/>
            </p:custDataLst>
          </p:nvPr>
        </p:nvSpPr>
        <p:spPr>
          <a:xfrm>
            <a:off x="1881" y="-1"/>
            <a:ext cx="4750384" cy="6858001"/>
          </a:xfrm>
          <a:prstGeom prst="rect">
            <a:avLst/>
          </a:prstGeom>
          <a:solidFill>
            <a:srgbClr val="0145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199"/>
          </a:p>
        </p:txBody>
      </p:sp>
      <p:sp>
        <p:nvSpPr>
          <p:cNvPr id="4" name="PA_文本框 43">
            <a:extLst>
              <a:ext uri="{FF2B5EF4-FFF2-40B4-BE49-F238E27FC236}">
                <a16:creationId xmlns:a16="http://schemas.microsoft.com/office/drawing/2014/main" id="{390492A9-50A0-4DEC-82D1-EA3EB2C17AE7}"/>
              </a:ext>
            </a:extLst>
          </p:cNvPr>
          <p:cNvSpPr txBox="1"/>
          <p:nvPr>
            <p:custDataLst>
              <p:tags r:id="rId3"/>
            </p:custDataLst>
          </p:nvPr>
        </p:nvSpPr>
        <p:spPr>
          <a:xfrm>
            <a:off x="-544441" y="930917"/>
            <a:ext cx="5872593" cy="5425368"/>
          </a:xfrm>
          <a:prstGeom prst="rect">
            <a:avLst/>
          </a:prstGeom>
          <a:noFill/>
        </p:spPr>
        <p:txBody>
          <a:bodyPr wrap="square" lIns="91412" tIns="45706" rIns="91412" bIns="45706" rtlCol="0">
            <a:spAutoFit/>
          </a:bodyPr>
          <a:lstStyle/>
          <a:p>
            <a:pPr algn="ctr">
              <a:lnSpc>
                <a:spcPct val="130000"/>
              </a:lnSpc>
            </a:pPr>
            <a:r>
              <a:rPr lang="en-US" altLang="zh-CN" sz="26658" b="1" dirty="0">
                <a:solidFill>
                  <a:schemeClr val="bg1"/>
                </a:solidFill>
                <a:latin typeface="Impact" panose="020B0806030902050204" pitchFamily="34" charset="0"/>
                <a:ea typeface="+mj-ea"/>
                <a:cs typeface="Arial" panose="020B0604020202020204" pitchFamily="34" charset="0"/>
              </a:rPr>
              <a:t>01</a:t>
            </a:r>
          </a:p>
        </p:txBody>
      </p:sp>
      <p:sp>
        <p:nvSpPr>
          <p:cNvPr id="5" name="PA_文本框 42">
            <a:extLst>
              <a:ext uri="{FF2B5EF4-FFF2-40B4-BE49-F238E27FC236}">
                <a16:creationId xmlns:a16="http://schemas.microsoft.com/office/drawing/2014/main" id="{9D3FA4EE-F31B-40F8-97B0-911E97D0FDEE}"/>
              </a:ext>
            </a:extLst>
          </p:cNvPr>
          <p:cNvSpPr txBox="1"/>
          <p:nvPr>
            <p:custDataLst>
              <p:tags r:id="rId4"/>
            </p:custDataLst>
          </p:nvPr>
        </p:nvSpPr>
        <p:spPr>
          <a:xfrm>
            <a:off x="1881" y="3406875"/>
            <a:ext cx="4750384" cy="693944"/>
          </a:xfrm>
          <a:prstGeom prst="rect">
            <a:avLst/>
          </a:prstGeom>
          <a:solidFill>
            <a:srgbClr val="01458E"/>
          </a:solidFill>
        </p:spPr>
        <p:txBody>
          <a:bodyPr wrap="square" lIns="91412" tIns="45706" rIns="91412" bIns="45706" rtlCol="0">
            <a:spAutoFit/>
          </a:bodyPr>
          <a:lstStyle/>
          <a:p>
            <a:pPr algn="ctr">
              <a:lnSpc>
                <a:spcPct val="130000"/>
              </a:lnSpc>
            </a:pPr>
            <a:r>
              <a:rPr lang="zh-CN" altLang="en-US" sz="3332" b="1"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项目背景</a:t>
            </a:r>
            <a:endParaRPr lang="en-US" altLang="zh-CN" sz="3332" b="1"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6" name="PA_AutoShape 8">
            <a:extLst>
              <a:ext uri="{FF2B5EF4-FFF2-40B4-BE49-F238E27FC236}">
                <a16:creationId xmlns:a16="http://schemas.microsoft.com/office/drawing/2014/main" id="{1721137D-4F11-448A-898B-9E3E043FCB8F}"/>
              </a:ext>
            </a:extLst>
          </p:cNvPr>
          <p:cNvSpPr>
            <a:spLocks/>
          </p:cNvSpPr>
          <p:nvPr>
            <p:custDataLst>
              <p:tags r:id="rId5"/>
            </p:custDataLst>
          </p:nvPr>
        </p:nvSpPr>
        <p:spPr bwMode="auto">
          <a:xfrm>
            <a:off x="5485094" y="2781246"/>
            <a:ext cx="2911419" cy="6429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p>
            <a:pPr algn="ctr">
              <a:lnSpc>
                <a:spcPct val="130000"/>
              </a:lnSpc>
              <a:spcAft>
                <a:spcPts val="800"/>
              </a:spcAft>
            </a:pPr>
            <a:r>
              <a:rPr lang="zh-CN" altLang="en-US" sz="2800" dirty="0">
                <a:solidFill>
                  <a:srgbClr val="7F7F7F"/>
                </a:solidFill>
                <a:latin typeface="微软雅黑" panose="020B0503020204020204" pitchFamily="34" charset="-122"/>
                <a:ea typeface="微软雅黑" panose="020B0503020204020204" pitchFamily="34" charset="-122"/>
              </a:rPr>
              <a:t>汽车进销存管理</a:t>
            </a:r>
            <a:endParaRPr lang="zh-CN" altLang="en-US" sz="2800" dirty="0">
              <a:solidFill>
                <a:srgbClr val="C0C0C0"/>
              </a:solidFill>
              <a:ea typeface="微软雅黑" panose="020B0503020204020204" pitchFamily="34" charset="-122"/>
            </a:endParaRPr>
          </a:p>
        </p:txBody>
      </p:sp>
      <p:sp>
        <p:nvSpPr>
          <p:cNvPr id="7" name="PA_Line 10">
            <a:extLst>
              <a:ext uri="{FF2B5EF4-FFF2-40B4-BE49-F238E27FC236}">
                <a16:creationId xmlns:a16="http://schemas.microsoft.com/office/drawing/2014/main" id="{C881FE3C-3142-45AB-9BDA-82D654AFBA6F}"/>
              </a:ext>
            </a:extLst>
          </p:cNvPr>
          <p:cNvSpPr>
            <a:spLocks noChangeShapeType="1"/>
          </p:cNvSpPr>
          <p:nvPr>
            <p:custDataLst>
              <p:tags r:id="rId6"/>
            </p:custDataLst>
          </p:nvPr>
        </p:nvSpPr>
        <p:spPr bwMode="auto">
          <a:xfrm>
            <a:off x="5508107" y="2670122"/>
            <a:ext cx="2668558" cy="0"/>
          </a:xfrm>
          <a:prstGeom prst="line">
            <a:avLst/>
          </a:prstGeom>
          <a:noFill/>
          <a:ln w="25400" cap="flat" cmpd="sng">
            <a:solidFill>
              <a:srgbClr val="DCDEE0"/>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pPr>
              <a:defRPr/>
            </a:pPr>
            <a:endParaRPr lang="es-ES" sz="2799">
              <a:effectLst>
                <a:outerShdw blurRad="38100" dist="38100" dir="2700000" algn="tl">
                  <a:srgbClr val="DDDDDD"/>
                </a:outerShdw>
              </a:effectLst>
              <a:latin typeface="Gill Sans" charset="0"/>
              <a:ea typeface="ＭＳ Ｐゴシック" charset="0"/>
              <a:sym typeface="Gill Sans" charset="0"/>
            </a:endParaRPr>
          </a:p>
        </p:txBody>
      </p:sp>
      <p:sp>
        <p:nvSpPr>
          <p:cNvPr id="8" name="PA_文本框 552">
            <a:extLst>
              <a:ext uri="{FF2B5EF4-FFF2-40B4-BE49-F238E27FC236}">
                <a16:creationId xmlns:a16="http://schemas.microsoft.com/office/drawing/2014/main" id="{0565708E-B742-4CE1-B12D-54F6690ACFFE}"/>
              </a:ext>
            </a:extLst>
          </p:cNvPr>
          <p:cNvSpPr txBox="1">
            <a:spLocks noChangeArrowheads="1"/>
          </p:cNvSpPr>
          <p:nvPr>
            <p:custDataLst>
              <p:tags r:id="rId7"/>
            </p:custDataLst>
          </p:nvPr>
        </p:nvSpPr>
        <p:spPr bwMode="auto">
          <a:xfrm>
            <a:off x="5247969" y="1029475"/>
            <a:ext cx="4873931" cy="1446102"/>
          </a:xfrm>
          <a:prstGeom prst="rect">
            <a:avLst/>
          </a:prstGeom>
          <a:noFill/>
          <a:ln>
            <a:noFill/>
          </a:ln>
          <a:effectLst/>
          <a:extLst>
            <a:ext uri="{909E8E84-426E-40DD-AFC4-6F175D3DCCD1}">
              <a14:hiddenFill xmlns:a14="http://schemas.microsoft.com/office/drawing/2010/main">
                <a:solidFill>
                  <a:schemeClr val="bg2"/>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l">
              <a:spcBef>
                <a:spcPct val="50000"/>
              </a:spcBef>
            </a:pPr>
            <a:r>
              <a:rPr lang="zh-CN" altLang="en-US" sz="8797" b="1" dirty="0">
                <a:solidFill>
                  <a:schemeClr val="bg1">
                    <a:lumMod val="10000"/>
                  </a:schemeClr>
                </a:solidFill>
                <a:latin typeface="388-CAI978" pitchFamily="82" charset="0"/>
                <a:ea typeface="DFPYeaSong-B5" pitchFamily="18" charset="-120"/>
              </a:rPr>
              <a:t>项目背景</a:t>
            </a:r>
            <a:endParaRPr lang="en-US" altLang="zh-CN" sz="8797" b="1" dirty="0">
              <a:solidFill>
                <a:schemeClr val="bg1">
                  <a:lumMod val="10000"/>
                </a:schemeClr>
              </a:solidFill>
              <a:latin typeface="388-CAI978" pitchFamily="82" charset="0"/>
              <a:ea typeface="DFPYeaSong-B5" pitchFamily="18" charset="-120"/>
            </a:endParaRPr>
          </a:p>
        </p:txBody>
      </p:sp>
      <p:pic>
        <p:nvPicPr>
          <p:cNvPr id="11" name="图片 10">
            <a:extLst>
              <a:ext uri="{FF2B5EF4-FFF2-40B4-BE49-F238E27FC236}">
                <a16:creationId xmlns:a16="http://schemas.microsoft.com/office/drawing/2014/main" id="{F61D420D-D1A3-442E-A88C-EE20BB729CC4}"/>
              </a:ext>
            </a:extLst>
          </p:cNvPr>
          <p:cNvPicPr>
            <a:picLocks noChangeAspect="1"/>
          </p:cNvPicPr>
          <p:nvPr/>
        </p:nvPicPr>
        <p:blipFill rotWithShape="1">
          <a:blip r:embed="rId10">
            <a:extLst>
              <a:ext uri="{BEBA8EAE-BF5A-486C-A8C5-ECC9F3942E4B}">
                <a14:imgProps xmlns:a14="http://schemas.microsoft.com/office/drawing/2010/main">
                  <a14:imgLayer r:embed="rId11">
                    <a14:imgEffect>
                      <a14:saturation sat="0"/>
                    </a14:imgEffect>
                  </a14:imgLayer>
                </a14:imgProps>
              </a:ext>
              <a:ext uri="{28A0092B-C50C-407E-A947-70E740481C1C}">
                <a14:useLocalDpi xmlns:a14="http://schemas.microsoft.com/office/drawing/2010/main" val="0"/>
              </a:ext>
            </a:extLst>
          </a:blip>
          <a:srcRect/>
          <a:stretch/>
        </p:blipFill>
        <p:spPr>
          <a:xfrm>
            <a:off x="5412013" y="3779140"/>
            <a:ext cx="5969000" cy="2577145"/>
          </a:xfrm>
          <a:prstGeom prst="rect">
            <a:avLst/>
          </a:prstGeom>
        </p:spPr>
      </p:pic>
      <p:sp>
        <p:nvSpPr>
          <p:cNvPr id="13" name="矩形 12">
            <a:extLst>
              <a:ext uri="{FF2B5EF4-FFF2-40B4-BE49-F238E27FC236}">
                <a16:creationId xmlns:a16="http://schemas.microsoft.com/office/drawing/2014/main" id="{39F91938-9E70-46DE-B32D-EC9D46C6088D}"/>
              </a:ext>
            </a:extLst>
          </p:cNvPr>
          <p:cNvSpPr/>
          <p:nvPr/>
        </p:nvSpPr>
        <p:spPr>
          <a:xfrm>
            <a:off x="5412013" y="3779140"/>
            <a:ext cx="5969000" cy="2577145"/>
          </a:xfrm>
          <a:prstGeom prst="rect">
            <a:avLst/>
          </a:prstGeom>
          <a:solidFill>
            <a:srgbClr val="01458E">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 </a:t>
            </a:r>
            <a:endParaRPr lang="zh-CN" altLang="en-US" dirty="0"/>
          </a:p>
        </p:txBody>
      </p:sp>
    </p:spTree>
    <p:extLst>
      <p:ext uri="{BB962C8B-B14F-4D97-AF65-F5344CB8AC3E}">
        <p14:creationId xmlns:p14="http://schemas.microsoft.com/office/powerpoint/2010/main" val="928987776"/>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wipe(left)">
                                      <p:cBhvr>
                                        <p:cTn id="15" dur="500"/>
                                        <p:tgtEl>
                                          <p:spTgt spid="7"/>
                                        </p:tgtEl>
                                      </p:cBhvr>
                                    </p:animEffect>
                                  </p:childTnLst>
                                </p:cTn>
                              </p:par>
                              <p:par>
                                <p:cTn id="16" presetID="41" presetClass="entr" presetSubtype="0" fill="hold" nodeType="withEffect">
                                  <p:stCondLst>
                                    <p:cond delay="0"/>
                                  </p:stCondLst>
                                  <p:iterate type="lt">
                                    <p:tmPct val="10000"/>
                                  </p:iterate>
                                  <p:childTnLst>
                                    <p:set>
                                      <p:cBhvr>
                                        <p:cTn id="17" dur="1" fill="hold">
                                          <p:stCondLst>
                                            <p:cond delay="0"/>
                                          </p:stCondLst>
                                        </p:cTn>
                                        <p:tgtEl>
                                          <p:spTgt spid="8"/>
                                        </p:tgtEl>
                                        <p:attrNameLst>
                                          <p:attrName>style.visibility</p:attrName>
                                        </p:attrNameLst>
                                      </p:cBhvr>
                                      <p:to>
                                        <p:strVal val="visible"/>
                                      </p:to>
                                    </p:set>
                                    <p:anim calcmode="lin" valueType="num">
                                      <p:cBhvr>
                                        <p:cTn id="18" dur="1000" fill="hold"/>
                                        <p:tgtEl>
                                          <p:spTgt spid="8"/>
                                        </p:tgtEl>
                                        <p:attrNameLst>
                                          <p:attrName>ppt_x</p:attrName>
                                        </p:attrNameLst>
                                      </p:cBhvr>
                                      <p:tavLst>
                                        <p:tav tm="0">
                                          <p:val>
                                            <p:strVal val="#ppt_x"/>
                                          </p:val>
                                        </p:tav>
                                        <p:tav tm="50000">
                                          <p:val>
                                            <p:strVal val="#ppt_x+.1"/>
                                          </p:val>
                                        </p:tav>
                                        <p:tav tm="100000">
                                          <p:val>
                                            <p:strVal val="#ppt_x"/>
                                          </p:val>
                                        </p:tav>
                                      </p:tavLst>
                                    </p:anim>
                                    <p:anim calcmode="lin" valueType="num">
                                      <p:cBhvr>
                                        <p:cTn id="19" dur="1000" fill="hold"/>
                                        <p:tgtEl>
                                          <p:spTgt spid="8"/>
                                        </p:tgtEl>
                                        <p:attrNameLst>
                                          <p:attrName>ppt_y</p:attrName>
                                        </p:attrNameLst>
                                      </p:cBhvr>
                                      <p:tavLst>
                                        <p:tav tm="0">
                                          <p:val>
                                            <p:strVal val="#ppt_y"/>
                                          </p:val>
                                        </p:tav>
                                        <p:tav tm="100000">
                                          <p:val>
                                            <p:strVal val="#ppt_y"/>
                                          </p:val>
                                        </p:tav>
                                      </p:tavLst>
                                    </p:anim>
                                    <p:anim calcmode="lin" valueType="num">
                                      <p:cBhvr>
                                        <p:cTn id="20" dur="1000" fill="hold"/>
                                        <p:tgtEl>
                                          <p:spTgt spid="8"/>
                                        </p:tgtEl>
                                        <p:attrNameLst>
                                          <p:attrName>ppt_h</p:attrName>
                                        </p:attrNameLst>
                                      </p:cBhvr>
                                      <p:tavLst>
                                        <p:tav tm="0">
                                          <p:val>
                                            <p:strVal val="#ppt_h/10"/>
                                          </p:val>
                                        </p:tav>
                                        <p:tav tm="50000">
                                          <p:val>
                                            <p:strVal val="#ppt_h+.01"/>
                                          </p:val>
                                        </p:tav>
                                        <p:tav tm="100000">
                                          <p:val>
                                            <p:strVal val="#ppt_h"/>
                                          </p:val>
                                        </p:tav>
                                      </p:tavLst>
                                    </p:anim>
                                    <p:anim calcmode="lin" valueType="num">
                                      <p:cBhvr>
                                        <p:cTn id="21" dur="1000" fill="hold"/>
                                        <p:tgtEl>
                                          <p:spTgt spid="8"/>
                                        </p:tgtEl>
                                        <p:attrNameLst>
                                          <p:attrName>ppt_w</p:attrName>
                                        </p:attrNameLst>
                                      </p:cBhvr>
                                      <p:tavLst>
                                        <p:tav tm="0">
                                          <p:val>
                                            <p:strVal val="#ppt_w/10"/>
                                          </p:val>
                                        </p:tav>
                                        <p:tav tm="50000">
                                          <p:val>
                                            <p:strVal val="#ppt_w+.01"/>
                                          </p:val>
                                        </p:tav>
                                        <p:tav tm="100000">
                                          <p:val>
                                            <p:strVal val="#ppt_w"/>
                                          </p:val>
                                        </p:tav>
                                      </p:tavLst>
                                    </p:anim>
                                    <p:animEffect transition="in" filter="fade">
                                      <p:cBhvr>
                                        <p:cTn id="22" dur="1000" tmFilter="0,0; .5, 1; 1, 1"/>
                                        <p:tgtEl>
                                          <p:spTgt spid="8"/>
                                        </p:tgtEl>
                                      </p:cBhvr>
                                    </p:animEffect>
                                  </p:childTnLst>
                                </p:cTn>
                              </p:par>
                            </p:childTnLst>
                          </p:cTn>
                        </p:par>
                        <p:par>
                          <p:cTn id="23" fill="hold">
                            <p:stCondLst>
                              <p:cond delay="2300"/>
                            </p:stCondLst>
                            <p:childTnLst>
                              <p:par>
                                <p:cTn id="24" presetID="2" presetClass="entr" presetSubtype="2" fill="hold" grpId="0" nodeType="afterEffect">
                                  <p:stCondLst>
                                    <p:cond delay="0"/>
                                  </p:stCondLst>
                                  <p:childTnLst>
                                    <p:set>
                                      <p:cBhvr>
                                        <p:cTn id="25" dur="1" fill="hold">
                                          <p:stCondLst>
                                            <p:cond delay="0"/>
                                          </p:stCondLst>
                                        </p:cTn>
                                        <p:tgtEl>
                                          <p:spTgt spid="6"/>
                                        </p:tgtEl>
                                        <p:attrNameLst>
                                          <p:attrName>style.visibility</p:attrName>
                                        </p:attrNameLst>
                                      </p:cBhvr>
                                      <p:to>
                                        <p:strVal val="visible"/>
                                      </p:to>
                                    </p:set>
                                    <p:anim calcmode="lin" valueType="num">
                                      <p:cBhvr additive="base">
                                        <p:cTn id="26" dur="500" fill="hold"/>
                                        <p:tgtEl>
                                          <p:spTgt spid="6"/>
                                        </p:tgtEl>
                                        <p:attrNameLst>
                                          <p:attrName>ppt_x</p:attrName>
                                        </p:attrNameLst>
                                      </p:cBhvr>
                                      <p:tavLst>
                                        <p:tav tm="0">
                                          <p:val>
                                            <p:strVal val="1+#ppt_w/2"/>
                                          </p:val>
                                        </p:tav>
                                        <p:tav tm="100000">
                                          <p:val>
                                            <p:strVal val="#ppt_x"/>
                                          </p:val>
                                        </p:tav>
                                      </p:tavLst>
                                    </p:anim>
                                    <p:anim calcmode="lin" valueType="num">
                                      <p:cBhvr additive="base">
                                        <p:cTn id="27"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P spid="6" grpId="0" autoUpdateAnimBg="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26C89F5A-A59C-4CE3-A93C-0ADF1C9C6193}"/>
              </a:ext>
            </a:extLst>
          </p:cNvPr>
          <p:cNvSpPr/>
          <p:nvPr/>
        </p:nvSpPr>
        <p:spPr>
          <a:xfrm>
            <a:off x="0" y="0"/>
            <a:ext cx="12192000" cy="6858000"/>
          </a:xfrm>
          <a:prstGeom prst="rect">
            <a:avLst/>
          </a:prstGeom>
          <a:solidFill>
            <a:srgbClr val="FF99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PA_文本框 1">
            <a:extLst>
              <a:ext uri="{FF2B5EF4-FFF2-40B4-BE49-F238E27FC236}">
                <a16:creationId xmlns:a16="http://schemas.microsoft.com/office/drawing/2014/main" id="{20D083A6-9174-47CA-A781-7F441DDF478F}"/>
              </a:ext>
            </a:extLst>
          </p:cNvPr>
          <p:cNvSpPr txBox="1"/>
          <p:nvPr>
            <p:custDataLst>
              <p:tags r:id="rId1"/>
            </p:custDataLst>
          </p:nvPr>
        </p:nvSpPr>
        <p:spPr>
          <a:xfrm>
            <a:off x="2633143" y="741531"/>
            <a:ext cx="6726212" cy="2800738"/>
          </a:xfrm>
          <a:prstGeom prst="rect">
            <a:avLst/>
          </a:prstGeom>
          <a:noFill/>
        </p:spPr>
        <p:txBody>
          <a:bodyPr wrap="square" lIns="91412" tIns="45706" rIns="91412" bIns="45706">
            <a:spAutoFit/>
          </a:bodyPr>
          <a:lstStyle/>
          <a:p>
            <a:pPr algn="ctr">
              <a:defRPr/>
            </a:pPr>
            <a:r>
              <a:rPr lang="zh-CN" altLang="en-US" sz="8800" b="1" dirty="0">
                <a:solidFill>
                  <a:schemeClr val="bg1"/>
                </a:solidFill>
                <a:latin typeface="Agency FB" panose="020B0503020202020204" pitchFamily="34" charset="0"/>
              </a:rPr>
              <a:t>智能汽车</a:t>
            </a:r>
            <a:endParaRPr lang="en-US" altLang="zh-CN" sz="8800" b="1" dirty="0">
              <a:solidFill>
                <a:schemeClr val="bg1"/>
              </a:solidFill>
              <a:latin typeface="Agency FB" panose="020B0503020202020204" pitchFamily="34" charset="0"/>
            </a:endParaRPr>
          </a:p>
          <a:p>
            <a:pPr algn="ctr">
              <a:defRPr/>
            </a:pPr>
            <a:r>
              <a:rPr lang="zh-CN" altLang="en-US" sz="8800" b="1" dirty="0">
                <a:solidFill>
                  <a:schemeClr val="bg1"/>
                </a:solidFill>
                <a:latin typeface="Agency FB" panose="020B0503020202020204" pitchFamily="34" charset="0"/>
              </a:rPr>
              <a:t>进销存管理</a:t>
            </a:r>
          </a:p>
        </p:txBody>
      </p:sp>
      <p:sp>
        <p:nvSpPr>
          <p:cNvPr id="4" name="PA_文本框 42">
            <a:extLst>
              <a:ext uri="{FF2B5EF4-FFF2-40B4-BE49-F238E27FC236}">
                <a16:creationId xmlns:a16="http://schemas.microsoft.com/office/drawing/2014/main" id="{29CEED79-2109-4245-9EEA-8ECB7EBB8D0F}"/>
              </a:ext>
            </a:extLst>
          </p:cNvPr>
          <p:cNvSpPr txBox="1">
            <a:spLocks noChangeArrowheads="1"/>
          </p:cNvSpPr>
          <p:nvPr>
            <p:custDataLst>
              <p:tags r:id="rId2"/>
            </p:custDataLst>
          </p:nvPr>
        </p:nvSpPr>
        <p:spPr bwMode="auto">
          <a:xfrm>
            <a:off x="4528039" y="4648146"/>
            <a:ext cx="2966270" cy="420564"/>
          </a:xfrm>
          <a:prstGeom prst="rect">
            <a:avLst/>
          </a:prstGeom>
          <a:noFill/>
          <a:ln w="9525">
            <a:noFill/>
            <a:miter lim="800000"/>
            <a:headEnd/>
            <a:tailEnd/>
          </a:ln>
        </p:spPr>
        <p:txBody>
          <a:bodyPr wrap="square">
            <a:spAutoFit/>
          </a:bodyPr>
          <a:lstStyle>
            <a:lvl1pPr>
              <a:defRPr sz="1400">
                <a:solidFill>
                  <a:schemeClr val="tx1"/>
                </a:solidFill>
                <a:latin typeface="微软雅黑" pitchFamily="34" charset="-122"/>
                <a:ea typeface="微软雅黑" pitchFamily="34" charset="-122"/>
              </a:defRPr>
            </a:lvl1pPr>
            <a:lvl2pPr marL="742950" indent="-285750">
              <a:defRPr sz="1400">
                <a:solidFill>
                  <a:schemeClr val="tx1"/>
                </a:solidFill>
                <a:latin typeface="微软雅黑" pitchFamily="34" charset="-122"/>
                <a:ea typeface="微软雅黑" pitchFamily="34" charset="-122"/>
              </a:defRPr>
            </a:lvl2pPr>
            <a:lvl3pPr marL="1143000" indent="-228600">
              <a:defRPr sz="1400">
                <a:solidFill>
                  <a:schemeClr val="tx1"/>
                </a:solidFill>
                <a:latin typeface="微软雅黑" pitchFamily="34" charset="-122"/>
                <a:ea typeface="微软雅黑" pitchFamily="34" charset="-122"/>
              </a:defRPr>
            </a:lvl3pPr>
            <a:lvl4pPr marL="1600200" indent="-228600">
              <a:defRPr sz="1400">
                <a:solidFill>
                  <a:schemeClr val="tx1"/>
                </a:solidFill>
                <a:latin typeface="微软雅黑" pitchFamily="34" charset="-122"/>
                <a:ea typeface="微软雅黑" pitchFamily="34" charset="-122"/>
              </a:defRPr>
            </a:lvl4pPr>
            <a:lvl5pPr marL="2057400" indent="-228600">
              <a:defRPr sz="1400">
                <a:solidFill>
                  <a:schemeClr val="tx1"/>
                </a:solidFill>
                <a:latin typeface="微软雅黑" pitchFamily="34" charset="-122"/>
                <a:ea typeface="微软雅黑" pitchFamily="34" charset="-122"/>
              </a:defRPr>
            </a:lvl5pPr>
            <a:lvl6pPr marL="2514600" indent="-228600" algn="ctr" eaLnBrk="0" fontAlgn="ctr" hangingPunct="0">
              <a:spcBef>
                <a:spcPct val="0"/>
              </a:spcBef>
              <a:spcAft>
                <a:spcPct val="0"/>
              </a:spcAft>
              <a:buClr>
                <a:srgbClr val="FF0000"/>
              </a:buClr>
              <a:buSzPct val="70000"/>
              <a:buFont typeface="Arial" charset="0"/>
              <a:defRPr sz="1400">
                <a:solidFill>
                  <a:schemeClr val="tx1"/>
                </a:solidFill>
                <a:latin typeface="微软雅黑" pitchFamily="34" charset="-122"/>
                <a:ea typeface="微软雅黑" pitchFamily="34" charset="-122"/>
              </a:defRPr>
            </a:lvl6pPr>
            <a:lvl7pPr marL="2971800" indent="-228600" algn="ctr" eaLnBrk="0" fontAlgn="ctr" hangingPunct="0">
              <a:spcBef>
                <a:spcPct val="0"/>
              </a:spcBef>
              <a:spcAft>
                <a:spcPct val="0"/>
              </a:spcAft>
              <a:buClr>
                <a:srgbClr val="FF0000"/>
              </a:buClr>
              <a:buSzPct val="70000"/>
              <a:buFont typeface="Arial" charset="0"/>
              <a:defRPr sz="1400">
                <a:solidFill>
                  <a:schemeClr val="tx1"/>
                </a:solidFill>
                <a:latin typeface="微软雅黑" pitchFamily="34" charset="-122"/>
                <a:ea typeface="微软雅黑" pitchFamily="34" charset="-122"/>
              </a:defRPr>
            </a:lvl7pPr>
            <a:lvl8pPr marL="3429000" indent="-228600" algn="ctr" eaLnBrk="0" fontAlgn="ctr" hangingPunct="0">
              <a:spcBef>
                <a:spcPct val="0"/>
              </a:spcBef>
              <a:spcAft>
                <a:spcPct val="0"/>
              </a:spcAft>
              <a:buClr>
                <a:srgbClr val="FF0000"/>
              </a:buClr>
              <a:buSzPct val="70000"/>
              <a:buFont typeface="Arial" charset="0"/>
              <a:defRPr sz="1400">
                <a:solidFill>
                  <a:schemeClr val="tx1"/>
                </a:solidFill>
                <a:latin typeface="微软雅黑" pitchFamily="34" charset="-122"/>
                <a:ea typeface="微软雅黑" pitchFamily="34" charset="-122"/>
              </a:defRPr>
            </a:lvl8pPr>
            <a:lvl9pPr marL="3886200" indent="-228600" algn="ctr" eaLnBrk="0" fontAlgn="ctr" hangingPunct="0">
              <a:spcBef>
                <a:spcPct val="0"/>
              </a:spcBef>
              <a:spcAft>
                <a:spcPct val="0"/>
              </a:spcAft>
              <a:buClr>
                <a:srgbClr val="FF0000"/>
              </a:buClr>
              <a:buSzPct val="70000"/>
              <a:buFont typeface="Arial" charset="0"/>
              <a:defRPr sz="1400">
                <a:solidFill>
                  <a:schemeClr val="tx1"/>
                </a:solidFill>
                <a:latin typeface="微软雅黑" pitchFamily="34" charset="-122"/>
                <a:ea typeface="微软雅黑" pitchFamily="34" charset="-122"/>
              </a:defRPr>
            </a:lvl9pPr>
          </a:lstStyle>
          <a:p>
            <a:r>
              <a:rPr lang="zh-CN" altLang="en-US" sz="2133" dirty="0">
                <a:solidFill>
                  <a:schemeClr val="bg1"/>
                </a:solidFill>
                <a:latin typeface="Verdana" pitchFamily="34" charset="0"/>
              </a:rPr>
              <a:t>重庆大学实训第五组</a:t>
            </a:r>
            <a:endParaRPr lang="en-US" altLang="zh-CN" sz="2133" dirty="0">
              <a:solidFill>
                <a:schemeClr val="bg1"/>
              </a:solidFill>
              <a:latin typeface="Verdana" pitchFamily="34" charset="0"/>
            </a:endParaRPr>
          </a:p>
        </p:txBody>
      </p:sp>
      <p:sp>
        <p:nvSpPr>
          <p:cNvPr id="5" name="PA_文本框 43">
            <a:extLst>
              <a:ext uri="{FF2B5EF4-FFF2-40B4-BE49-F238E27FC236}">
                <a16:creationId xmlns:a16="http://schemas.microsoft.com/office/drawing/2014/main" id="{D475B985-4B21-479D-8D0F-E0BEFD9997E6}"/>
              </a:ext>
            </a:extLst>
          </p:cNvPr>
          <p:cNvSpPr txBox="1"/>
          <p:nvPr>
            <p:custDataLst>
              <p:tags r:id="rId3"/>
            </p:custDataLst>
          </p:nvPr>
        </p:nvSpPr>
        <p:spPr>
          <a:xfrm>
            <a:off x="3120588" y="5230358"/>
            <a:ext cx="5870260" cy="526141"/>
          </a:xfrm>
          <a:prstGeom prst="rect">
            <a:avLst/>
          </a:prstGeom>
          <a:noFill/>
        </p:spPr>
        <p:txBody>
          <a:bodyPr wrap="square" lIns="91412" tIns="45706" rIns="91412" bIns="45706">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defTabSz="912813" fontAlgn="base">
              <a:spcBef>
                <a:spcPct val="0"/>
              </a:spcBef>
              <a:spcAft>
                <a:spcPct val="0"/>
              </a:spcAft>
              <a:defRPr>
                <a:solidFill>
                  <a:schemeClr val="tx1"/>
                </a:solidFill>
                <a:latin typeface="Calibri" pitchFamily="34" charset="0"/>
              </a:defRPr>
            </a:lvl6pPr>
            <a:lvl7pPr marL="2971800" indent="-228600" defTabSz="912813" fontAlgn="base">
              <a:spcBef>
                <a:spcPct val="0"/>
              </a:spcBef>
              <a:spcAft>
                <a:spcPct val="0"/>
              </a:spcAft>
              <a:defRPr>
                <a:solidFill>
                  <a:schemeClr val="tx1"/>
                </a:solidFill>
                <a:latin typeface="Calibri" pitchFamily="34" charset="0"/>
              </a:defRPr>
            </a:lvl7pPr>
            <a:lvl8pPr marL="3429000" indent="-228600" defTabSz="912813" fontAlgn="base">
              <a:spcBef>
                <a:spcPct val="0"/>
              </a:spcBef>
              <a:spcAft>
                <a:spcPct val="0"/>
              </a:spcAft>
              <a:defRPr>
                <a:solidFill>
                  <a:schemeClr val="tx1"/>
                </a:solidFill>
                <a:latin typeface="Calibri" pitchFamily="34" charset="0"/>
              </a:defRPr>
            </a:lvl8pPr>
            <a:lvl9pPr marL="3886200" indent="-228600" defTabSz="912813" fontAlgn="base">
              <a:spcBef>
                <a:spcPct val="0"/>
              </a:spcBef>
              <a:spcAft>
                <a:spcPct val="0"/>
              </a:spcAft>
              <a:defRPr>
                <a:solidFill>
                  <a:schemeClr val="tx1"/>
                </a:solidFill>
                <a:latin typeface="Calibri" pitchFamily="34" charset="0"/>
              </a:defRPr>
            </a:lvl9pPr>
          </a:lstStyle>
          <a:p>
            <a:pPr algn="ctr">
              <a:lnSpc>
                <a:spcPct val="150000"/>
              </a:lnSpc>
            </a:pPr>
            <a:r>
              <a:rPr lang="zh-CN" altLang="en-US" sz="1000" dirty="0">
                <a:solidFill>
                  <a:schemeClr val="bg1"/>
                </a:solidFill>
                <a:latin typeface="Lato" pitchFamily="34" charset="0"/>
                <a:ea typeface="Clear Sans Light" pitchFamily="34" charset="0"/>
                <a:cs typeface="Clear Sans Light" pitchFamily="34" charset="0"/>
              </a:rPr>
              <a:t>组长：曾潘</a:t>
            </a:r>
            <a:endParaRPr lang="en-US" altLang="zh-CN" sz="1000" dirty="0">
              <a:solidFill>
                <a:schemeClr val="bg1"/>
              </a:solidFill>
              <a:latin typeface="Lato" pitchFamily="34" charset="0"/>
              <a:ea typeface="Clear Sans Light" pitchFamily="34" charset="0"/>
              <a:cs typeface="Clear Sans Light" pitchFamily="34" charset="0"/>
            </a:endParaRPr>
          </a:p>
          <a:p>
            <a:pPr algn="ctr">
              <a:lnSpc>
                <a:spcPct val="150000"/>
              </a:lnSpc>
            </a:pPr>
            <a:r>
              <a:rPr lang="zh-CN" altLang="en-US" sz="1000" dirty="0">
                <a:solidFill>
                  <a:schemeClr val="bg1"/>
                </a:solidFill>
                <a:latin typeface="Lato" pitchFamily="34" charset="0"/>
                <a:ea typeface="Clear Sans Light" pitchFamily="34" charset="0"/>
                <a:cs typeface="Clear Sans Light" pitchFamily="34" charset="0"/>
              </a:rPr>
              <a:t>组员：王赞</a:t>
            </a:r>
            <a:r>
              <a:rPr lang="zh-CN" altLang="en-US" sz="1000">
                <a:solidFill>
                  <a:schemeClr val="bg1"/>
                </a:solidFill>
                <a:latin typeface="Lato" pitchFamily="34" charset="0"/>
                <a:ea typeface="Clear Sans Light" pitchFamily="34" charset="0"/>
                <a:cs typeface="Clear Sans Light" pitchFamily="34" charset="0"/>
              </a:rPr>
              <a:t>，邓兴宇</a:t>
            </a:r>
            <a:r>
              <a:rPr lang="zh-CN" altLang="en-US" sz="1000" dirty="0">
                <a:solidFill>
                  <a:schemeClr val="bg1"/>
                </a:solidFill>
                <a:latin typeface="Lato" pitchFamily="34" charset="0"/>
                <a:ea typeface="Clear Sans Light" pitchFamily="34" charset="0"/>
                <a:cs typeface="Clear Sans Light" pitchFamily="34" charset="0"/>
              </a:rPr>
              <a:t>，李永康，吴浩源，孙凡翔</a:t>
            </a:r>
            <a:endParaRPr lang="id-ID" altLang="zh-CN" sz="1000" dirty="0">
              <a:solidFill>
                <a:schemeClr val="bg1"/>
              </a:solidFill>
              <a:latin typeface="Lato" pitchFamily="34" charset="0"/>
              <a:ea typeface="Clear Sans Light" pitchFamily="34" charset="0"/>
              <a:cs typeface="Clear Sans Light" pitchFamily="34" charset="0"/>
            </a:endParaRPr>
          </a:p>
        </p:txBody>
      </p:sp>
      <p:sp>
        <p:nvSpPr>
          <p:cNvPr id="6" name="PA_文本框 44">
            <a:extLst>
              <a:ext uri="{FF2B5EF4-FFF2-40B4-BE49-F238E27FC236}">
                <a16:creationId xmlns:a16="http://schemas.microsoft.com/office/drawing/2014/main" id="{9B24386A-991A-4AE1-96BF-126F49224EAB}"/>
              </a:ext>
            </a:extLst>
          </p:cNvPr>
          <p:cNvSpPr txBox="1"/>
          <p:nvPr>
            <p:custDataLst>
              <p:tags r:id="rId4"/>
            </p:custDataLst>
          </p:nvPr>
        </p:nvSpPr>
        <p:spPr>
          <a:xfrm>
            <a:off x="1872834" y="3618089"/>
            <a:ext cx="8254370" cy="1056415"/>
          </a:xfrm>
          <a:prstGeom prst="rect">
            <a:avLst/>
          </a:prstGeom>
          <a:noFill/>
        </p:spPr>
        <p:txBody>
          <a:bodyPr wrap="square" lIns="91412" tIns="45706" rIns="91412" bIns="45706">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defTabSz="912813" fontAlgn="base">
              <a:spcBef>
                <a:spcPct val="0"/>
              </a:spcBef>
              <a:spcAft>
                <a:spcPct val="0"/>
              </a:spcAft>
              <a:defRPr>
                <a:solidFill>
                  <a:schemeClr val="tx1"/>
                </a:solidFill>
                <a:latin typeface="Calibri" pitchFamily="34" charset="0"/>
              </a:defRPr>
            </a:lvl6pPr>
            <a:lvl7pPr marL="2971800" indent="-228600" defTabSz="912813" fontAlgn="base">
              <a:spcBef>
                <a:spcPct val="0"/>
              </a:spcBef>
              <a:spcAft>
                <a:spcPct val="0"/>
              </a:spcAft>
              <a:defRPr>
                <a:solidFill>
                  <a:schemeClr val="tx1"/>
                </a:solidFill>
                <a:latin typeface="Calibri" pitchFamily="34" charset="0"/>
              </a:defRPr>
            </a:lvl7pPr>
            <a:lvl8pPr marL="3429000" indent="-228600" defTabSz="912813" fontAlgn="base">
              <a:spcBef>
                <a:spcPct val="0"/>
              </a:spcBef>
              <a:spcAft>
                <a:spcPct val="0"/>
              </a:spcAft>
              <a:defRPr>
                <a:solidFill>
                  <a:schemeClr val="tx1"/>
                </a:solidFill>
                <a:latin typeface="Calibri" pitchFamily="34" charset="0"/>
              </a:defRPr>
            </a:lvl8pPr>
            <a:lvl9pPr marL="3886200" indent="-228600" defTabSz="912813" fontAlgn="base">
              <a:spcBef>
                <a:spcPct val="0"/>
              </a:spcBef>
              <a:spcAft>
                <a:spcPct val="0"/>
              </a:spcAft>
              <a:defRPr>
                <a:solidFill>
                  <a:schemeClr val="tx1"/>
                </a:solidFill>
                <a:latin typeface="Calibri" pitchFamily="34" charset="0"/>
              </a:defRPr>
            </a:lvl9pPr>
          </a:lstStyle>
          <a:p>
            <a:pPr algn="ctr"/>
            <a:r>
              <a:rPr lang="zh-CN" altLang="en-US" sz="6265" b="1" dirty="0">
                <a:solidFill>
                  <a:schemeClr val="bg1"/>
                </a:solidFill>
                <a:latin typeface="微软雅黑" panose="020B0503020204020204" pitchFamily="34" charset="-122"/>
                <a:ea typeface="微软雅黑" panose="020B0503020204020204" pitchFamily="34" charset="-122"/>
                <a:cs typeface="Clear Sans Light" pitchFamily="34" charset="0"/>
              </a:rPr>
              <a:t>感谢观看</a:t>
            </a:r>
            <a:endParaRPr lang="id-ID" altLang="zh-CN" sz="6265" b="1" dirty="0">
              <a:solidFill>
                <a:schemeClr val="bg1"/>
              </a:solidFill>
              <a:latin typeface="微软雅黑" panose="020B0503020204020204" pitchFamily="34" charset="-122"/>
              <a:ea typeface="微软雅黑" panose="020B0503020204020204" pitchFamily="34" charset="-122"/>
              <a:cs typeface="Clear Sans Light" pitchFamily="34" charset="0"/>
            </a:endParaRPr>
          </a:p>
        </p:txBody>
      </p:sp>
      <p:cxnSp>
        <p:nvCxnSpPr>
          <p:cNvPr id="7" name="PA_直接连接符 45">
            <a:extLst>
              <a:ext uri="{FF2B5EF4-FFF2-40B4-BE49-F238E27FC236}">
                <a16:creationId xmlns:a16="http://schemas.microsoft.com/office/drawing/2014/main" id="{24BB07DD-9E65-4585-A0A1-4BFE41CAD4B7}"/>
              </a:ext>
            </a:extLst>
          </p:cNvPr>
          <p:cNvCxnSpPr/>
          <p:nvPr>
            <p:custDataLst>
              <p:tags r:id="rId5"/>
            </p:custDataLst>
          </p:nvPr>
        </p:nvCxnSpPr>
        <p:spPr>
          <a:xfrm>
            <a:off x="2235646" y="5154369"/>
            <a:ext cx="7528746" cy="0"/>
          </a:xfrm>
          <a:prstGeom prst="line">
            <a:avLst/>
          </a:prstGeom>
          <a:ln>
            <a:solidFill>
              <a:schemeClr val="bg1"/>
            </a:solidFill>
            <a:prstDash val="lgDash"/>
          </a:ln>
        </p:spPr>
        <p:style>
          <a:lnRef idx="1">
            <a:schemeClr val="accent1"/>
          </a:lnRef>
          <a:fillRef idx="0">
            <a:schemeClr val="accent1"/>
          </a:fillRef>
          <a:effectRef idx="0">
            <a:schemeClr val="accent1"/>
          </a:effectRef>
          <a:fontRef idx="minor">
            <a:schemeClr val="tx1"/>
          </a:fontRef>
        </p:style>
      </p:cxnSp>
      <p:cxnSp>
        <p:nvCxnSpPr>
          <p:cNvPr id="8" name="PA_直接连接符 46">
            <a:extLst>
              <a:ext uri="{FF2B5EF4-FFF2-40B4-BE49-F238E27FC236}">
                <a16:creationId xmlns:a16="http://schemas.microsoft.com/office/drawing/2014/main" id="{4EB3129B-BC78-4AA6-8655-3D0C9F68467E}"/>
              </a:ext>
            </a:extLst>
          </p:cNvPr>
          <p:cNvCxnSpPr/>
          <p:nvPr>
            <p:custDataLst>
              <p:tags r:id="rId6"/>
            </p:custDataLst>
          </p:nvPr>
        </p:nvCxnSpPr>
        <p:spPr>
          <a:xfrm>
            <a:off x="2235646" y="3618090"/>
            <a:ext cx="7528746" cy="0"/>
          </a:xfrm>
          <a:prstGeom prst="line">
            <a:avLst/>
          </a:prstGeom>
          <a:ln>
            <a:solidFill>
              <a:schemeClr val="bg1"/>
            </a:solidFill>
            <a:prstDash val="lg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34864598"/>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left)">
                                      <p:cBhvr>
                                        <p:cTn id="11" dur="500"/>
                                        <p:tgtEl>
                                          <p:spTgt spid="6"/>
                                        </p:tgtEl>
                                      </p:cBhvr>
                                    </p:animEffect>
                                  </p:childTnLst>
                                </p:cTn>
                              </p:par>
                            </p:childTnLst>
                          </p:cTn>
                        </p:par>
                        <p:par>
                          <p:cTn id="12" fill="hold">
                            <p:stCondLst>
                              <p:cond delay="1000"/>
                            </p:stCondLst>
                            <p:childTnLst>
                              <p:par>
                                <p:cTn id="13" presetID="53" presetClass="entr" presetSubtype="16" fill="hold" grpId="0" nodeType="after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p:cTn id="15" dur="750" fill="hold"/>
                                        <p:tgtEl>
                                          <p:spTgt spid="4"/>
                                        </p:tgtEl>
                                        <p:attrNameLst>
                                          <p:attrName>ppt_w</p:attrName>
                                        </p:attrNameLst>
                                      </p:cBhvr>
                                      <p:tavLst>
                                        <p:tav tm="0">
                                          <p:val>
                                            <p:fltVal val="0"/>
                                          </p:val>
                                        </p:tav>
                                        <p:tav tm="100000">
                                          <p:val>
                                            <p:strVal val="#ppt_w"/>
                                          </p:val>
                                        </p:tav>
                                      </p:tavLst>
                                    </p:anim>
                                    <p:anim calcmode="lin" valueType="num">
                                      <p:cBhvr>
                                        <p:cTn id="16" dur="750" fill="hold"/>
                                        <p:tgtEl>
                                          <p:spTgt spid="4"/>
                                        </p:tgtEl>
                                        <p:attrNameLst>
                                          <p:attrName>ppt_h</p:attrName>
                                        </p:attrNameLst>
                                      </p:cBhvr>
                                      <p:tavLst>
                                        <p:tav tm="0">
                                          <p:val>
                                            <p:fltVal val="0"/>
                                          </p:val>
                                        </p:tav>
                                        <p:tav tm="100000">
                                          <p:val>
                                            <p:strVal val="#ppt_h"/>
                                          </p:val>
                                        </p:tav>
                                      </p:tavLst>
                                    </p:anim>
                                    <p:animEffect transition="in" filter="fade">
                                      <p:cBhvr>
                                        <p:cTn id="17" dur="750"/>
                                        <p:tgtEl>
                                          <p:spTgt spid="4"/>
                                        </p:tgtEl>
                                      </p:cBhvr>
                                    </p:animEffect>
                                  </p:childTnLst>
                                </p:cTn>
                              </p:par>
                            </p:childTnLst>
                          </p:cTn>
                        </p:par>
                        <p:par>
                          <p:cTn id="18" fill="hold">
                            <p:stCondLst>
                              <p:cond delay="1750"/>
                            </p:stCondLst>
                            <p:childTnLst>
                              <p:par>
                                <p:cTn id="19" presetID="22" presetClass="entr" presetSubtype="8" fill="hold" grpId="0" nodeType="after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wipe(left)">
                                      <p:cBhvr>
                                        <p:cTn id="21" dur="1000"/>
                                        <p:tgtEl>
                                          <p:spTgt spid="5"/>
                                        </p:tgtEl>
                                      </p:cBhvr>
                                    </p:animEffect>
                                  </p:childTnLst>
                                </p:cTn>
                              </p:par>
                              <p:par>
                                <p:cTn id="22" presetID="22" presetClass="entr" presetSubtype="8" fill="hold" nodeType="with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wipe(left)">
                                      <p:cBhvr>
                                        <p:cTn id="24" dur="500"/>
                                        <p:tgtEl>
                                          <p:spTgt spid="7"/>
                                        </p:tgtEl>
                                      </p:cBhvr>
                                    </p:animEffect>
                                  </p:childTnLst>
                                </p:cTn>
                              </p:par>
                              <p:par>
                                <p:cTn id="25" presetID="22" presetClass="entr" presetSubtype="8" fill="hold" nodeType="with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wipe(left)">
                                      <p:cBhvr>
                                        <p:cTn id="2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PA_组合 57">
            <a:extLst>
              <a:ext uri="{FF2B5EF4-FFF2-40B4-BE49-F238E27FC236}">
                <a16:creationId xmlns:a16="http://schemas.microsoft.com/office/drawing/2014/main" id="{91D1CB21-8FE2-4F4B-8AFF-06718AC30685}"/>
              </a:ext>
            </a:extLst>
          </p:cNvPr>
          <p:cNvGrpSpPr/>
          <p:nvPr>
            <p:custDataLst>
              <p:tags r:id="rId1"/>
            </p:custDataLst>
          </p:nvPr>
        </p:nvGrpSpPr>
        <p:grpSpPr>
          <a:xfrm>
            <a:off x="2087346" y="4882184"/>
            <a:ext cx="512752" cy="277700"/>
            <a:chOff x="5003800" y="4403725"/>
            <a:chExt cx="536576" cy="290513"/>
          </a:xfrm>
          <a:solidFill>
            <a:schemeClr val="bg1">
              <a:lumMod val="65000"/>
            </a:schemeClr>
          </a:solidFill>
        </p:grpSpPr>
        <p:sp>
          <p:nvSpPr>
            <p:cNvPr id="3" name="PA_任意多边形 192">
              <a:extLst>
                <a:ext uri="{FF2B5EF4-FFF2-40B4-BE49-F238E27FC236}">
                  <a16:creationId xmlns:a16="http://schemas.microsoft.com/office/drawing/2014/main" id="{17DEBB5C-7F98-4DE7-86F5-DE840B5917F7}"/>
                </a:ext>
              </a:extLst>
            </p:cNvPr>
            <p:cNvSpPr>
              <a:spLocks/>
            </p:cNvSpPr>
            <p:nvPr>
              <p:custDataLst>
                <p:tags r:id="rId142"/>
              </p:custDataLst>
            </p:nvPr>
          </p:nvSpPr>
          <p:spPr bwMode="auto">
            <a:xfrm>
              <a:off x="5484813" y="4656138"/>
              <a:ext cx="55563" cy="38100"/>
            </a:xfrm>
            <a:custGeom>
              <a:avLst/>
              <a:gdLst>
                <a:gd name="T0" fmla="*/ 4 w 35"/>
                <a:gd name="T1" fmla="*/ 0 h 24"/>
                <a:gd name="T2" fmla="*/ 0 w 35"/>
                <a:gd name="T3" fmla="*/ 13 h 24"/>
                <a:gd name="T4" fmla="*/ 31 w 35"/>
                <a:gd name="T5" fmla="*/ 24 h 24"/>
                <a:gd name="T6" fmla="*/ 35 w 35"/>
                <a:gd name="T7" fmla="*/ 11 h 24"/>
                <a:gd name="T8" fmla="*/ 4 w 35"/>
                <a:gd name="T9" fmla="*/ 0 h 24"/>
              </a:gdLst>
              <a:ahLst/>
              <a:cxnLst>
                <a:cxn ang="0">
                  <a:pos x="T0" y="T1"/>
                </a:cxn>
                <a:cxn ang="0">
                  <a:pos x="T2" y="T3"/>
                </a:cxn>
                <a:cxn ang="0">
                  <a:pos x="T4" y="T5"/>
                </a:cxn>
                <a:cxn ang="0">
                  <a:pos x="T6" y="T7"/>
                </a:cxn>
                <a:cxn ang="0">
                  <a:pos x="T8" y="T9"/>
                </a:cxn>
              </a:cxnLst>
              <a:rect l="0" t="0" r="r" b="b"/>
              <a:pathLst>
                <a:path w="35" h="24">
                  <a:moveTo>
                    <a:pt x="4" y="0"/>
                  </a:moveTo>
                  <a:lnTo>
                    <a:pt x="0" y="13"/>
                  </a:lnTo>
                  <a:lnTo>
                    <a:pt x="31" y="24"/>
                  </a:lnTo>
                  <a:lnTo>
                    <a:pt x="35" y="11"/>
                  </a:lnTo>
                  <a:lnTo>
                    <a:pt x="4" y="0"/>
                  </a:ln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4" name="PA_任意多边形 193">
              <a:extLst>
                <a:ext uri="{FF2B5EF4-FFF2-40B4-BE49-F238E27FC236}">
                  <a16:creationId xmlns:a16="http://schemas.microsoft.com/office/drawing/2014/main" id="{EDA74069-D844-4C84-89C3-1B6E88F226DE}"/>
                </a:ext>
              </a:extLst>
            </p:cNvPr>
            <p:cNvSpPr>
              <a:spLocks/>
            </p:cNvSpPr>
            <p:nvPr>
              <p:custDataLst>
                <p:tags r:id="rId143"/>
              </p:custDataLst>
            </p:nvPr>
          </p:nvSpPr>
          <p:spPr bwMode="auto">
            <a:xfrm>
              <a:off x="5411788" y="4629150"/>
              <a:ext cx="55563" cy="38100"/>
            </a:xfrm>
            <a:custGeom>
              <a:avLst/>
              <a:gdLst>
                <a:gd name="T0" fmla="*/ 3 w 35"/>
                <a:gd name="T1" fmla="*/ 0 h 24"/>
                <a:gd name="T2" fmla="*/ 0 w 35"/>
                <a:gd name="T3" fmla="*/ 13 h 24"/>
                <a:gd name="T4" fmla="*/ 31 w 35"/>
                <a:gd name="T5" fmla="*/ 24 h 24"/>
                <a:gd name="T6" fmla="*/ 35 w 35"/>
                <a:gd name="T7" fmla="*/ 13 h 24"/>
                <a:gd name="T8" fmla="*/ 3 w 35"/>
                <a:gd name="T9" fmla="*/ 0 h 24"/>
              </a:gdLst>
              <a:ahLst/>
              <a:cxnLst>
                <a:cxn ang="0">
                  <a:pos x="T0" y="T1"/>
                </a:cxn>
                <a:cxn ang="0">
                  <a:pos x="T2" y="T3"/>
                </a:cxn>
                <a:cxn ang="0">
                  <a:pos x="T4" y="T5"/>
                </a:cxn>
                <a:cxn ang="0">
                  <a:pos x="T6" y="T7"/>
                </a:cxn>
                <a:cxn ang="0">
                  <a:pos x="T8" y="T9"/>
                </a:cxn>
              </a:cxnLst>
              <a:rect l="0" t="0" r="r" b="b"/>
              <a:pathLst>
                <a:path w="35" h="24">
                  <a:moveTo>
                    <a:pt x="3" y="0"/>
                  </a:moveTo>
                  <a:lnTo>
                    <a:pt x="0" y="13"/>
                  </a:lnTo>
                  <a:lnTo>
                    <a:pt x="31" y="24"/>
                  </a:lnTo>
                  <a:lnTo>
                    <a:pt x="35" y="13"/>
                  </a:lnTo>
                  <a:lnTo>
                    <a:pt x="3" y="0"/>
                  </a:ln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5" name="PA_任意多边形 194">
              <a:extLst>
                <a:ext uri="{FF2B5EF4-FFF2-40B4-BE49-F238E27FC236}">
                  <a16:creationId xmlns:a16="http://schemas.microsoft.com/office/drawing/2014/main" id="{59A98BC7-271F-4B86-BD57-9A90EEEF6C00}"/>
                </a:ext>
              </a:extLst>
            </p:cNvPr>
            <p:cNvSpPr>
              <a:spLocks/>
            </p:cNvSpPr>
            <p:nvPr>
              <p:custDataLst>
                <p:tags r:id="rId144"/>
              </p:custDataLst>
            </p:nvPr>
          </p:nvSpPr>
          <p:spPr bwMode="auto">
            <a:xfrm>
              <a:off x="5338763" y="4600575"/>
              <a:ext cx="55563" cy="41275"/>
            </a:xfrm>
            <a:custGeom>
              <a:avLst/>
              <a:gdLst>
                <a:gd name="T0" fmla="*/ 5 w 35"/>
                <a:gd name="T1" fmla="*/ 0 h 26"/>
                <a:gd name="T2" fmla="*/ 0 w 35"/>
                <a:gd name="T3" fmla="*/ 13 h 26"/>
                <a:gd name="T4" fmla="*/ 31 w 35"/>
                <a:gd name="T5" fmla="*/ 26 h 26"/>
                <a:gd name="T6" fmla="*/ 35 w 35"/>
                <a:gd name="T7" fmla="*/ 13 h 26"/>
                <a:gd name="T8" fmla="*/ 5 w 35"/>
                <a:gd name="T9" fmla="*/ 0 h 26"/>
              </a:gdLst>
              <a:ahLst/>
              <a:cxnLst>
                <a:cxn ang="0">
                  <a:pos x="T0" y="T1"/>
                </a:cxn>
                <a:cxn ang="0">
                  <a:pos x="T2" y="T3"/>
                </a:cxn>
                <a:cxn ang="0">
                  <a:pos x="T4" y="T5"/>
                </a:cxn>
                <a:cxn ang="0">
                  <a:pos x="T6" y="T7"/>
                </a:cxn>
                <a:cxn ang="0">
                  <a:pos x="T8" y="T9"/>
                </a:cxn>
              </a:cxnLst>
              <a:rect l="0" t="0" r="r" b="b"/>
              <a:pathLst>
                <a:path w="35" h="26">
                  <a:moveTo>
                    <a:pt x="5" y="0"/>
                  </a:moveTo>
                  <a:lnTo>
                    <a:pt x="0" y="13"/>
                  </a:lnTo>
                  <a:lnTo>
                    <a:pt x="31" y="26"/>
                  </a:lnTo>
                  <a:lnTo>
                    <a:pt x="35" y="13"/>
                  </a:lnTo>
                  <a:lnTo>
                    <a:pt x="5" y="0"/>
                  </a:ln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6" name="PA_任意多边形 195">
              <a:extLst>
                <a:ext uri="{FF2B5EF4-FFF2-40B4-BE49-F238E27FC236}">
                  <a16:creationId xmlns:a16="http://schemas.microsoft.com/office/drawing/2014/main" id="{4C1546AE-32B7-4308-BB32-68935563BFB3}"/>
                </a:ext>
              </a:extLst>
            </p:cNvPr>
            <p:cNvSpPr>
              <a:spLocks/>
            </p:cNvSpPr>
            <p:nvPr>
              <p:custDataLst>
                <p:tags r:id="rId145"/>
              </p:custDataLst>
            </p:nvPr>
          </p:nvSpPr>
          <p:spPr bwMode="auto">
            <a:xfrm>
              <a:off x="5267325" y="4567238"/>
              <a:ext cx="55563" cy="41275"/>
            </a:xfrm>
            <a:custGeom>
              <a:avLst/>
              <a:gdLst>
                <a:gd name="T0" fmla="*/ 3 w 19"/>
                <a:gd name="T1" fmla="*/ 0 h 14"/>
                <a:gd name="T2" fmla="*/ 0 w 19"/>
                <a:gd name="T3" fmla="*/ 6 h 14"/>
                <a:gd name="T4" fmla="*/ 8 w 19"/>
                <a:gd name="T5" fmla="*/ 10 h 14"/>
                <a:gd name="T6" fmla="*/ 16 w 19"/>
                <a:gd name="T7" fmla="*/ 14 h 14"/>
                <a:gd name="T8" fmla="*/ 19 w 19"/>
                <a:gd name="T9" fmla="*/ 7 h 14"/>
                <a:gd name="T10" fmla="*/ 11 w 19"/>
                <a:gd name="T11" fmla="*/ 4 h 14"/>
                <a:gd name="T12" fmla="*/ 3 w 19"/>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19" h="14">
                  <a:moveTo>
                    <a:pt x="3" y="0"/>
                  </a:moveTo>
                  <a:cubicBezTo>
                    <a:pt x="0" y="6"/>
                    <a:pt x="0" y="6"/>
                    <a:pt x="0" y="6"/>
                  </a:cubicBezTo>
                  <a:cubicBezTo>
                    <a:pt x="0" y="6"/>
                    <a:pt x="4" y="8"/>
                    <a:pt x="8" y="10"/>
                  </a:cubicBezTo>
                  <a:cubicBezTo>
                    <a:pt x="12" y="12"/>
                    <a:pt x="16" y="14"/>
                    <a:pt x="16" y="14"/>
                  </a:cubicBezTo>
                  <a:cubicBezTo>
                    <a:pt x="19" y="7"/>
                    <a:pt x="19" y="7"/>
                    <a:pt x="19" y="7"/>
                  </a:cubicBezTo>
                  <a:cubicBezTo>
                    <a:pt x="19" y="7"/>
                    <a:pt x="15" y="5"/>
                    <a:pt x="11" y="4"/>
                  </a:cubicBezTo>
                  <a:cubicBezTo>
                    <a:pt x="7" y="2"/>
                    <a:pt x="3" y="0"/>
                    <a:pt x="3" y="0"/>
                  </a:cubicBez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7" name="PA_任意多边形 196">
              <a:extLst>
                <a:ext uri="{FF2B5EF4-FFF2-40B4-BE49-F238E27FC236}">
                  <a16:creationId xmlns:a16="http://schemas.microsoft.com/office/drawing/2014/main" id="{32D594E1-AF38-416C-9495-BD792A02FB14}"/>
                </a:ext>
              </a:extLst>
            </p:cNvPr>
            <p:cNvSpPr>
              <a:spLocks/>
            </p:cNvSpPr>
            <p:nvPr>
              <p:custDataLst>
                <p:tags r:id="rId146"/>
              </p:custDataLst>
            </p:nvPr>
          </p:nvSpPr>
          <p:spPr bwMode="auto">
            <a:xfrm>
              <a:off x="5200650" y="4529138"/>
              <a:ext cx="55563" cy="44450"/>
            </a:xfrm>
            <a:custGeom>
              <a:avLst/>
              <a:gdLst>
                <a:gd name="T0" fmla="*/ 3 w 19"/>
                <a:gd name="T1" fmla="*/ 0 h 15"/>
                <a:gd name="T2" fmla="*/ 0 w 19"/>
                <a:gd name="T3" fmla="*/ 6 h 15"/>
                <a:gd name="T4" fmla="*/ 2 w 19"/>
                <a:gd name="T5" fmla="*/ 8 h 15"/>
                <a:gd name="T6" fmla="*/ 8 w 19"/>
                <a:gd name="T7" fmla="*/ 11 h 15"/>
                <a:gd name="T8" fmla="*/ 15 w 19"/>
                <a:gd name="T9" fmla="*/ 15 h 15"/>
                <a:gd name="T10" fmla="*/ 19 w 19"/>
                <a:gd name="T11" fmla="*/ 9 h 15"/>
                <a:gd name="T12" fmla="*/ 11 w 19"/>
                <a:gd name="T13" fmla="*/ 5 h 15"/>
                <a:gd name="T14" fmla="*/ 6 w 19"/>
                <a:gd name="T15" fmla="*/ 2 h 15"/>
                <a:gd name="T16" fmla="*/ 3 w 19"/>
                <a:gd name="T17"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15">
                  <a:moveTo>
                    <a:pt x="3" y="0"/>
                  </a:moveTo>
                  <a:cubicBezTo>
                    <a:pt x="0" y="6"/>
                    <a:pt x="0" y="6"/>
                    <a:pt x="0" y="6"/>
                  </a:cubicBezTo>
                  <a:cubicBezTo>
                    <a:pt x="0" y="6"/>
                    <a:pt x="1" y="7"/>
                    <a:pt x="2" y="8"/>
                  </a:cubicBezTo>
                  <a:cubicBezTo>
                    <a:pt x="4" y="9"/>
                    <a:pt x="6" y="10"/>
                    <a:pt x="8" y="11"/>
                  </a:cubicBezTo>
                  <a:cubicBezTo>
                    <a:pt x="11" y="13"/>
                    <a:pt x="15" y="15"/>
                    <a:pt x="15" y="15"/>
                  </a:cubicBezTo>
                  <a:cubicBezTo>
                    <a:pt x="19" y="9"/>
                    <a:pt x="19" y="9"/>
                    <a:pt x="19" y="9"/>
                  </a:cubicBezTo>
                  <a:cubicBezTo>
                    <a:pt x="19" y="9"/>
                    <a:pt x="15" y="7"/>
                    <a:pt x="11" y="5"/>
                  </a:cubicBezTo>
                  <a:cubicBezTo>
                    <a:pt x="9" y="4"/>
                    <a:pt x="7" y="2"/>
                    <a:pt x="6" y="2"/>
                  </a:cubicBezTo>
                  <a:cubicBezTo>
                    <a:pt x="4" y="1"/>
                    <a:pt x="3" y="0"/>
                    <a:pt x="3" y="0"/>
                  </a:cubicBez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8" name="PA_任意多边形 197">
              <a:extLst>
                <a:ext uri="{FF2B5EF4-FFF2-40B4-BE49-F238E27FC236}">
                  <a16:creationId xmlns:a16="http://schemas.microsoft.com/office/drawing/2014/main" id="{7786E27C-B49C-4683-8390-39D52312DB74}"/>
                </a:ext>
              </a:extLst>
            </p:cNvPr>
            <p:cNvSpPr>
              <a:spLocks/>
            </p:cNvSpPr>
            <p:nvPr>
              <p:custDataLst>
                <p:tags r:id="rId147"/>
              </p:custDataLst>
            </p:nvPr>
          </p:nvSpPr>
          <p:spPr bwMode="auto">
            <a:xfrm>
              <a:off x="5132388" y="4491038"/>
              <a:ext cx="55563" cy="44450"/>
            </a:xfrm>
            <a:custGeom>
              <a:avLst/>
              <a:gdLst>
                <a:gd name="T0" fmla="*/ 4 w 19"/>
                <a:gd name="T1" fmla="*/ 0 h 15"/>
                <a:gd name="T2" fmla="*/ 0 w 19"/>
                <a:gd name="T3" fmla="*/ 6 h 15"/>
                <a:gd name="T4" fmla="*/ 7 w 19"/>
                <a:gd name="T5" fmla="*/ 11 h 15"/>
                <a:gd name="T6" fmla="*/ 15 w 19"/>
                <a:gd name="T7" fmla="*/ 15 h 15"/>
                <a:gd name="T8" fmla="*/ 19 w 19"/>
                <a:gd name="T9" fmla="*/ 9 h 15"/>
                <a:gd name="T10" fmla="*/ 11 w 19"/>
                <a:gd name="T11" fmla="*/ 4 h 15"/>
                <a:gd name="T12" fmla="*/ 4 w 19"/>
                <a:gd name="T13" fmla="*/ 0 h 15"/>
              </a:gdLst>
              <a:ahLst/>
              <a:cxnLst>
                <a:cxn ang="0">
                  <a:pos x="T0" y="T1"/>
                </a:cxn>
                <a:cxn ang="0">
                  <a:pos x="T2" y="T3"/>
                </a:cxn>
                <a:cxn ang="0">
                  <a:pos x="T4" y="T5"/>
                </a:cxn>
                <a:cxn ang="0">
                  <a:pos x="T6" y="T7"/>
                </a:cxn>
                <a:cxn ang="0">
                  <a:pos x="T8" y="T9"/>
                </a:cxn>
                <a:cxn ang="0">
                  <a:pos x="T10" y="T11"/>
                </a:cxn>
                <a:cxn ang="0">
                  <a:pos x="T12" y="T13"/>
                </a:cxn>
              </a:cxnLst>
              <a:rect l="0" t="0" r="r" b="b"/>
              <a:pathLst>
                <a:path w="19" h="15">
                  <a:moveTo>
                    <a:pt x="4" y="0"/>
                  </a:moveTo>
                  <a:cubicBezTo>
                    <a:pt x="0" y="6"/>
                    <a:pt x="0" y="6"/>
                    <a:pt x="0" y="6"/>
                  </a:cubicBezTo>
                  <a:cubicBezTo>
                    <a:pt x="0" y="6"/>
                    <a:pt x="4" y="8"/>
                    <a:pt x="7" y="11"/>
                  </a:cubicBezTo>
                  <a:cubicBezTo>
                    <a:pt x="11" y="13"/>
                    <a:pt x="15" y="15"/>
                    <a:pt x="15" y="15"/>
                  </a:cubicBezTo>
                  <a:cubicBezTo>
                    <a:pt x="19" y="9"/>
                    <a:pt x="19" y="9"/>
                    <a:pt x="19" y="9"/>
                  </a:cubicBezTo>
                  <a:cubicBezTo>
                    <a:pt x="19" y="9"/>
                    <a:pt x="15" y="7"/>
                    <a:pt x="11" y="4"/>
                  </a:cubicBezTo>
                  <a:cubicBezTo>
                    <a:pt x="7" y="2"/>
                    <a:pt x="4" y="0"/>
                    <a:pt x="4" y="0"/>
                  </a:cubicBez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9" name="PA_任意多边形 198">
              <a:extLst>
                <a:ext uri="{FF2B5EF4-FFF2-40B4-BE49-F238E27FC236}">
                  <a16:creationId xmlns:a16="http://schemas.microsoft.com/office/drawing/2014/main" id="{21A00F67-3220-49FC-BBEF-B8F4869969A7}"/>
                </a:ext>
              </a:extLst>
            </p:cNvPr>
            <p:cNvSpPr>
              <a:spLocks/>
            </p:cNvSpPr>
            <p:nvPr>
              <p:custDataLst>
                <p:tags r:id="rId148"/>
              </p:custDataLst>
            </p:nvPr>
          </p:nvSpPr>
          <p:spPr bwMode="auto">
            <a:xfrm>
              <a:off x="5065713" y="4448175"/>
              <a:ext cx="55563" cy="46038"/>
            </a:xfrm>
            <a:custGeom>
              <a:avLst/>
              <a:gdLst>
                <a:gd name="T0" fmla="*/ 5 w 19"/>
                <a:gd name="T1" fmla="*/ 0 h 16"/>
                <a:gd name="T2" fmla="*/ 0 w 19"/>
                <a:gd name="T3" fmla="*/ 6 h 16"/>
                <a:gd name="T4" fmla="*/ 8 w 19"/>
                <a:gd name="T5" fmla="*/ 11 h 16"/>
                <a:gd name="T6" fmla="*/ 15 w 19"/>
                <a:gd name="T7" fmla="*/ 16 h 16"/>
                <a:gd name="T8" fmla="*/ 19 w 19"/>
                <a:gd name="T9" fmla="*/ 10 h 16"/>
                <a:gd name="T10" fmla="*/ 12 w 19"/>
                <a:gd name="T11" fmla="*/ 5 h 16"/>
                <a:gd name="T12" fmla="*/ 5 w 19"/>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19" h="16">
                  <a:moveTo>
                    <a:pt x="5" y="0"/>
                  </a:moveTo>
                  <a:cubicBezTo>
                    <a:pt x="0" y="6"/>
                    <a:pt x="0" y="6"/>
                    <a:pt x="0" y="6"/>
                  </a:cubicBezTo>
                  <a:cubicBezTo>
                    <a:pt x="0" y="6"/>
                    <a:pt x="4" y="9"/>
                    <a:pt x="8" y="11"/>
                  </a:cubicBezTo>
                  <a:cubicBezTo>
                    <a:pt x="12" y="14"/>
                    <a:pt x="15" y="16"/>
                    <a:pt x="15" y="16"/>
                  </a:cubicBezTo>
                  <a:cubicBezTo>
                    <a:pt x="19" y="10"/>
                    <a:pt x="19" y="10"/>
                    <a:pt x="19" y="10"/>
                  </a:cubicBezTo>
                  <a:cubicBezTo>
                    <a:pt x="19" y="10"/>
                    <a:pt x="15" y="8"/>
                    <a:pt x="12" y="5"/>
                  </a:cubicBezTo>
                  <a:cubicBezTo>
                    <a:pt x="8" y="3"/>
                    <a:pt x="5" y="0"/>
                    <a:pt x="5" y="0"/>
                  </a:cubicBez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10" name="PA_任意多边形 199">
              <a:extLst>
                <a:ext uri="{FF2B5EF4-FFF2-40B4-BE49-F238E27FC236}">
                  <a16:creationId xmlns:a16="http://schemas.microsoft.com/office/drawing/2014/main" id="{E03BB1EE-F35B-45D8-8F89-8B0617FA0ADE}"/>
                </a:ext>
              </a:extLst>
            </p:cNvPr>
            <p:cNvSpPr>
              <a:spLocks/>
            </p:cNvSpPr>
            <p:nvPr>
              <p:custDataLst>
                <p:tags r:id="rId149"/>
              </p:custDataLst>
            </p:nvPr>
          </p:nvSpPr>
          <p:spPr bwMode="auto">
            <a:xfrm>
              <a:off x="5003800" y="4403725"/>
              <a:ext cx="52388" cy="46038"/>
            </a:xfrm>
            <a:custGeom>
              <a:avLst/>
              <a:gdLst>
                <a:gd name="T0" fmla="*/ 4 w 18"/>
                <a:gd name="T1" fmla="*/ 0 h 16"/>
                <a:gd name="T2" fmla="*/ 0 w 18"/>
                <a:gd name="T3" fmla="*/ 6 h 16"/>
                <a:gd name="T4" fmla="*/ 7 w 18"/>
                <a:gd name="T5" fmla="*/ 11 h 16"/>
                <a:gd name="T6" fmla="*/ 12 w 18"/>
                <a:gd name="T7" fmla="*/ 15 h 16"/>
                <a:gd name="T8" fmla="*/ 14 w 18"/>
                <a:gd name="T9" fmla="*/ 16 h 16"/>
                <a:gd name="T10" fmla="*/ 18 w 18"/>
                <a:gd name="T11" fmla="*/ 11 h 16"/>
                <a:gd name="T12" fmla="*/ 16 w 18"/>
                <a:gd name="T13" fmla="*/ 9 h 16"/>
                <a:gd name="T14" fmla="*/ 11 w 18"/>
                <a:gd name="T15" fmla="*/ 5 h 16"/>
                <a:gd name="T16" fmla="*/ 4 w 18"/>
                <a:gd name="T1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16">
                  <a:moveTo>
                    <a:pt x="4" y="0"/>
                  </a:moveTo>
                  <a:cubicBezTo>
                    <a:pt x="0" y="6"/>
                    <a:pt x="0" y="6"/>
                    <a:pt x="0" y="6"/>
                  </a:cubicBezTo>
                  <a:cubicBezTo>
                    <a:pt x="0" y="6"/>
                    <a:pt x="3" y="8"/>
                    <a:pt x="7" y="11"/>
                  </a:cubicBezTo>
                  <a:cubicBezTo>
                    <a:pt x="9" y="12"/>
                    <a:pt x="11" y="14"/>
                    <a:pt x="12" y="15"/>
                  </a:cubicBezTo>
                  <a:cubicBezTo>
                    <a:pt x="13" y="16"/>
                    <a:pt x="14" y="16"/>
                    <a:pt x="14" y="16"/>
                  </a:cubicBezTo>
                  <a:cubicBezTo>
                    <a:pt x="18" y="11"/>
                    <a:pt x="18" y="11"/>
                    <a:pt x="18" y="11"/>
                  </a:cubicBezTo>
                  <a:cubicBezTo>
                    <a:pt x="18" y="10"/>
                    <a:pt x="17" y="10"/>
                    <a:pt x="16" y="9"/>
                  </a:cubicBezTo>
                  <a:cubicBezTo>
                    <a:pt x="15" y="8"/>
                    <a:pt x="13" y="7"/>
                    <a:pt x="11" y="5"/>
                  </a:cubicBezTo>
                  <a:cubicBezTo>
                    <a:pt x="8" y="3"/>
                    <a:pt x="4" y="0"/>
                    <a:pt x="4" y="0"/>
                  </a:cubicBez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grpSp>
      <p:grpSp>
        <p:nvGrpSpPr>
          <p:cNvPr id="11" name="PA_组合 66">
            <a:extLst>
              <a:ext uri="{FF2B5EF4-FFF2-40B4-BE49-F238E27FC236}">
                <a16:creationId xmlns:a16="http://schemas.microsoft.com/office/drawing/2014/main" id="{ACC7BC23-64D2-4692-B7E3-EC2FA86848B7}"/>
              </a:ext>
            </a:extLst>
          </p:cNvPr>
          <p:cNvGrpSpPr/>
          <p:nvPr>
            <p:custDataLst>
              <p:tags r:id="rId2"/>
            </p:custDataLst>
          </p:nvPr>
        </p:nvGrpSpPr>
        <p:grpSpPr>
          <a:xfrm>
            <a:off x="1445649" y="3833603"/>
            <a:ext cx="370151" cy="790609"/>
            <a:chOff x="4332288" y="3306763"/>
            <a:chExt cx="387350" cy="827088"/>
          </a:xfrm>
          <a:solidFill>
            <a:schemeClr val="bg1">
              <a:lumMod val="65000"/>
            </a:schemeClr>
          </a:solidFill>
        </p:grpSpPr>
        <p:sp>
          <p:nvSpPr>
            <p:cNvPr id="12" name="PA_任意多边形 205">
              <a:extLst>
                <a:ext uri="{FF2B5EF4-FFF2-40B4-BE49-F238E27FC236}">
                  <a16:creationId xmlns:a16="http://schemas.microsoft.com/office/drawing/2014/main" id="{FFDEEC46-5B7E-4CEF-8AC2-89EB50EC453B}"/>
                </a:ext>
              </a:extLst>
            </p:cNvPr>
            <p:cNvSpPr>
              <a:spLocks/>
            </p:cNvSpPr>
            <p:nvPr>
              <p:custDataLst>
                <p:tags r:id="rId130"/>
              </p:custDataLst>
            </p:nvPr>
          </p:nvSpPr>
          <p:spPr bwMode="auto">
            <a:xfrm>
              <a:off x="4672013" y="4078288"/>
              <a:ext cx="47625" cy="55563"/>
            </a:xfrm>
            <a:custGeom>
              <a:avLst/>
              <a:gdLst>
                <a:gd name="T0" fmla="*/ 5 w 16"/>
                <a:gd name="T1" fmla="*/ 0 h 19"/>
                <a:gd name="T2" fmla="*/ 0 w 16"/>
                <a:gd name="T3" fmla="*/ 4 h 19"/>
                <a:gd name="T4" fmla="*/ 5 w 16"/>
                <a:gd name="T5" fmla="*/ 12 h 19"/>
                <a:gd name="T6" fmla="*/ 9 w 16"/>
                <a:gd name="T7" fmla="*/ 16 h 19"/>
                <a:gd name="T8" fmla="*/ 11 w 16"/>
                <a:gd name="T9" fmla="*/ 19 h 19"/>
                <a:gd name="T10" fmla="*/ 16 w 16"/>
                <a:gd name="T11" fmla="*/ 14 h 19"/>
                <a:gd name="T12" fmla="*/ 14 w 16"/>
                <a:gd name="T13" fmla="*/ 12 h 19"/>
                <a:gd name="T14" fmla="*/ 11 w 16"/>
                <a:gd name="T15" fmla="*/ 7 h 19"/>
                <a:gd name="T16" fmla="*/ 5 w 16"/>
                <a:gd name="T1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9">
                  <a:moveTo>
                    <a:pt x="5" y="0"/>
                  </a:moveTo>
                  <a:cubicBezTo>
                    <a:pt x="0" y="4"/>
                    <a:pt x="0" y="4"/>
                    <a:pt x="0" y="4"/>
                  </a:cubicBezTo>
                  <a:cubicBezTo>
                    <a:pt x="0" y="4"/>
                    <a:pt x="2" y="8"/>
                    <a:pt x="5" y="12"/>
                  </a:cubicBezTo>
                  <a:cubicBezTo>
                    <a:pt x="6" y="13"/>
                    <a:pt x="8" y="15"/>
                    <a:pt x="9" y="16"/>
                  </a:cubicBezTo>
                  <a:cubicBezTo>
                    <a:pt x="10" y="18"/>
                    <a:pt x="11" y="19"/>
                    <a:pt x="11" y="19"/>
                  </a:cubicBezTo>
                  <a:cubicBezTo>
                    <a:pt x="16" y="14"/>
                    <a:pt x="16" y="14"/>
                    <a:pt x="16" y="14"/>
                  </a:cubicBezTo>
                  <a:cubicBezTo>
                    <a:pt x="16" y="14"/>
                    <a:pt x="15" y="13"/>
                    <a:pt x="14" y="12"/>
                  </a:cubicBezTo>
                  <a:cubicBezTo>
                    <a:pt x="13" y="11"/>
                    <a:pt x="12" y="9"/>
                    <a:pt x="11" y="7"/>
                  </a:cubicBezTo>
                  <a:cubicBezTo>
                    <a:pt x="8" y="4"/>
                    <a:pt x="5" y="0"/>
                    <a:pt x="5" y="0"/>
                  </a:cubicBez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13" name="PA_任意多边形 206">
              <a:extLst>
                <a:ext uri="{FF2B5EF4-FFF2-40B4-BE49-F238E27FC236}">
                  <a16:creationId xmlns:a16="http://schemas.microsoft.com/office/drawing/2014/main" id="{92F6DF99-C46F-4B66-8E1F-67CF1A923C50}"/>
                </a:ext>
              </a:extLst>
            </p:cNvPr>
            <p:cNvSpPr>
              <a:spLocks/>
            </p:cNvSpPr>
            <p:nvPr>
              <p:custDataLst>
                <p:tags r:id="rId131"/>
              </p:custDataLst>
            </p:nvPr>
          </p:nvSpPr>
          <p:spPr bwMode="auto">
            <a:xfrm>
              <a:off x="4625975" y="4016375"/>
              <a:ext cx="46038" cy="55563"/>
            </a:xfrm>
            <a:custGeom>
              <a:avLst/>
              <a:gdLst>
                <a:gd name="T0" fmla="*/ 11 w 29"/>
                <a:gd name="T1" fmla="*/ 0 h 35"/>
                <a:gd name="T2" fmla="*/ 0 w 29"/>
                <a:gd name="T3" fmla="*/ 7 h 35"/>
                <a:gd name="T4" fmla="*/ 18 w 29"/>
                <a:gd name="T5" fmla="*/ 35 h 35"/>
                <a:gd name="T6" fmla="*/ 29 w 29"/>
                <a:gd name="T7" fmla="*/ 26 h 35"/>
                <a:gd name="T8" fmla="*/ 11 w 29"/>
                <a:gd name="T9" fmla="*/ 0 h 35"/>
              </a:gdLst>
              <a:ahLst/>
              <a:cxnLst>
                <a:cxn ang="0">
                  <a:pos x="T0" y="T1"/>
                </a:cxn>
                <a:cxn ang="0">
                  <a:pos x="T2" y="T3"/>
                </a:cxn>
                <a:cxn ang="0">
                  <a:pos x="T4" y="T5"/>
                </a:cxn>
                <a:cxn ang="0">
                  <a:pos x="T6" y="T7"/>
                </a:cxn>
                <a:cxn ang="0">
                  <a:pos x="T8" y="T9"/>
                </a:cxn>
              </a:cxnLst>
              <a:rect l="0" t="0" r="r" b="b"/>
              <a:pathLst>
                <a:path w="29" h="35">
                  <a:moveTo>
                    <a:pt x="11" y="0"/>
                  </a:moveTo>
                  <a:lnTo>
                    <a:pt x="0" y="7"/>
                  </a:lnTo>
                  <a:lnTo>
                    <a:pt x="18" y="35"/>
                  </a:lnTo>
                  <a:lnTo>
                    <a:pt x="29" y="26"/>
                  </a:lnTo>
                  <a:lnTo>
                    <a:pt x="11" y="0"/>
                  </a:ln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14" name="PA_任意多边形 207">
              <a:extLst>
                <a:ext uri="{FF2B5EF4-FFF2-40B4-BE49-F238E27FC236}">
                  <a16:creationId xmlns:a16="http://schemas.microsoft.com/office/drawing/2014/main" id="{F36235DD-07E5-4F90-BA9D-FEF4D9AAEDDA}"/>
                </a:ext>
              </a:extLst>
            </p:cNvPr>
            <p:cNvSpPr>
              <a:spLocks/>
            </p:cNvSpPr>
            <p:nvPr>
              <p:custDataLst>
                <p:tags r:id="rId132"/>
              </p:custDataLst>
            </p:nvPr>
          </p:nvSpPr>
          <p:spPr bwMode="auto">
            <a:xfrm>
              <a:off x="4581525" y="3951288"/>
              <a:ext cx="47625" cy="55563"/>
            </a:xfrm>
            <a:custGeom>
              <a:avLst/>
              <a:gdLst>
                <a:gd name="T0" fmla="*/ 11 w 30"/>
                <a:gd name="T1" fmla="*/ 0 h 35"/>
                <a:gd name="T2" fmla="*/ 0 w 30"/>
                <a:gd name="T3" fmla="*/ 8 h 35"/>
                <a:gd name="T4" fmla="*/ 19 w 30"/>
                <a:gd name="T5" fmla="*/ 35 h 35"/>
                <a:gd name="T6" fmla="*/ 30 w 30"/>
                <a:gd name="T7" fmla="*/ 28 h 35"/>
                <a:gd name="T8" fmla="*/ 11 w 30"/>
                <a:gd name="T9" fmla="*/ 0 h 35"/>
              </a:gdLst>
              <a:ahLst/>
              <a:cxnLst>
                <a:cxn ang="0">
                  <a:pos x="T0" y="T1"/>
                </a:cxn>
                <a:cxn ang="0">
                  <a:pos x="T2" y="T3"/>
                </a:cxn>
                <a:cxn ang="0">
                  <a:pos x="T4" y="T5"/>
                </a:cxn>
                <a:cxn ang="0">
                  <a:pos x="T6" y="T7"/>
                </a:cxn>
                <a:cxn ang="0">
                  <a:pos x="T8" y="T9"/>
                </a:cxn>
              </a:cxnLst>
              <a:rect l="0" t="0" r="r" b="b"/>
              <a:pathLst>
                <a:path w="30" h="35">
                  <a:moveTo>
                    <a:pt x="11" y="0"/>
                  </a:moveTo>
                  <a:lnTo>
                    <a:pt x="0" y="8"/>
                  </a:lnTo>
                  <a:lnTo>
                    <a:pt x="19" y="35"/>
                  </a:lnTo>
                  <a:lnTo>
                    <a:pt x="30" y="28"/>
                  </a:lnTo>
                  <a:lnTo>
                    <a:pt x="11" y="0"/>
                  </a:ln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15" name="PA_任意多边形 208">
              <a:extLst>
                <a:ext uri="{FF2B5EF4-FFF2-40B4-BE49-F238E27FC236}">
                  <a16:creationId xmlns:a16="http://schemas.microsoft.com/office/drawing/2014/main" id="{02963E46-8B4A-4EA1-B795-73EA6F3D0C34}"/>
                </a:ext>
              </a:extLst>
            </p:cNvPr>
            <p:cNvSpPr>
              <a:spLocks/>
            </p:cNvSpPr>
            <p:nvPr>
              <p:custDataLst>
                <p:tags r:id="rId133"/>
              </p:custDataLst>
            </p:nvPr>
          </p:nvSpPr>
          <p:spPr bwMode="auto">
            <a:xfrm>
              <a:off x="4540250" y="3887788"/>
              <a:ext cx="44450" cy="52388"/>
            </a:xfrm>
            <a:custGeom>
              <a:avLst/>
              <a:gdLst>
                <a:gd name="T0" fmla="*/ 6 w 15"/>
                <a:gd name="T1" fmla="*/ 0 h 18"/>
                <a:gd name="T2" fmla="*/ 0 w 15"/>
                <a:gd name="T3" fmla="*/ 3 h 18"/>
                <a:gd name="T4" fmla="*/ 1 w 15"/>
                <a:gd name="T5" fmla="*/ 6 h 18"/>
                <a:gd name="T6" fmla="*/ 5 w 15"/>
                <a:gd name="T7" fmla="*/ 11 h 18"/>
                <a:gd name="T8" fmla="*/ 9 w 15"/>
                <a:gd name="T9" fmla="*/ 18 h 18"/>
                <a:gd name="T10" fmla="*/ 15 w 15"/>
                <a:gd name="T11" fmla="*/ 15 h 18"/>
                <a:gd name="T12" fmla="*/ 11 w 15"/>
                <a:gd name="T13" fmla="*/ 7 h 18"/>
                <a:gd name="T14" fmla="*/ 8 w 15"/>
                <a:gd name="T15" fmla="*/ 2 h 18"/>
                <a:gd name="T16" fmla="*/ 6 w 15"/>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8">
                  <a:moveTo>
                    <a:pt x="6" y="0"/>
                  </a:moveTo>
                  <a:cubicBezTo>
                    <a:pt x="0" y="3"/>
                    <a:pt x="0" y="3"/>
                    <a:pt x="0" y="3"/>
                  </a:cubicBezTo>
                  <a:cubicBezTo>
                    <a:pt x="0" y="3"/>
                    <a:pt x="1" y="4"/>
                    <a:pt x="1" y="6"/>
                  </a:cubicBezTo>
                  <a:cubicBezTo>
                    <a:pt x="2" y="7"/>
                    <a:pt x="3" y="9"/>
                    <a:pt x="5" y="11"/>
                  </a:cubicBezTo>
                  <a:cubicBezTo>
                    <a:pt x="7" y="15"/>
                    <a:pt x="9" y="18"/>
                    <a:pt x="9" y="18"/>
                  </a:cubicBezTo>
                  <a:cubicBezTo>
                    <a:pt x="15" y="15"/>
                    <a:pt x="15" y="15"/>
                    <a:pt x="15" y="15"/>
                  </a:cubicBezTo>
                  <a:cubicBezTo>
                    <a:pt x="15" y="15"/>
                    <a:pt x="13" y="11"/>
                    <a:pt x="11" y="7"/>
                  </a:cubicBezTo>
                  <a:cubicBezTo>
                    <a:pt x="10" y="5"/>
                    <a:pt x="8" y="3"/>
                    <a:pt x="8" y="2"/>
                  </a:cubicBezTo>
                  <a:cubicBezTo>
                    <a:pt x="7" y="1"/>
                    <a:pt x="6" y="0"/>
                    <a:pt x="6" y="0"/>
                  </a:cubicBez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16" name="PA_任意多边形 209">
              <a:extLst>
                <a:ext uri="{FF2B5EF4-FFF2-40B4-BE49-F238E27FC236}">
                  <a16:creationId xmlns:a16="http://schemas.microsoft.com/office/drawing/2014/main" id="{D1EDF63F-6EAC-4666-9900-C159E4FAEFDE}"/>
                </a:ext>
              </a:extLst>
            </p:cNvPr>
            <p:cNvSpPr>
              <a:spLocks/>
            </p:cNvSpPr>
            <p:nvPr>
              <p:custDataLst>
                <p:tags r:id="rId134"/>
              </p:custDataLst>
            </p:nvPr>
          </p:nvSpPr>
          <p:spPr bwMode="auto">
            <a:xfrm>
              <a:off x="4502150" y="3816350"/>
              <a:ext cx="44450" cy="55563"/>
            </a:xfrm>
            <a:custGeom>
              <a:avLst/>
              <a:gdLst>
                <a:gd name="T0" fmla="*/ 7 w 15"/>
                <a:gd name="T1" fmla="*/ 0 h 19"/>
                <a:gd name="T2" fmla="*/ 0 w 15"/>
                <a:gd name="T3" fmla="*/ 4 h 19"/>
                <a:gd name="T4" fmla="*/ 4 w 15"/>
                <a:gd name="T5" fmla="*/ 12 h 19"/>
                <a:gd name="T6" fmla="*/ 9 w 15"/>
                <a:gd name="T7" fmla="*/ 19 h 19"/>
                <a:gd name="T8" fmla="*/ 15 w 15"/>
                <a:gd name="T9" fmla="*/ 16 h 19"/>
                <a:gd name="T10" fmla="*/ 11 w 15"/>
                <a:gd name="T11" fmla="*/ 8 h 19"/>
                <a:gd name="T12" fmla="*/ 7 w 15"/>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15" h="19">
                  <a:moveTo>
                    <a:pt x="7" y="0"/>
                  </a:moveTo>
                  <a:cubicBezTo>
                    <a:pt x="0" y="4"/>
                    <a:pt x="0" y="4"/>
                    <a:pt x="0" y="4"/>
                  </a:cubicBezTo>
                  <a:cubicBezTo>
                    <a:pt x="0" y="4"/>
                    <a:pt x="2" y="8"/>
                    <a:pt x="4" y="12"/>
                  </a:cubicBezTo>
                  <a:cubicBezTo>
                    <a:pt x="7" y="15"/>
                    <a:pt x="9" y="19"/>
                    <a:pt x="9" y="19"/>
                  </a:cubicBezTo>
                  <a:cubicBezTo>
                    <a:pt x="15" y="16"/>
                    <a:pt x="15" y="16"/>
                    <a:pt x="15" y="16"/>
                  </a:cubicBezTo>
                  <a:cubicBezTo>
                    <a:pt x="15" y="16"/>
                    <a:pt x="13" y="12"/>
                    <a:pt x="11" y="8"/>
                  </a:cubicBezTo>
                  <a:cubicBezTo>
                    <a:pt x="9" y="4"/>
                    <a:pt x="7" y="0"/>
                    <a:pt x="7" y="0"/>
                  </a:cubicBez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17" name="PA_任意多边形 210">
              <a:extLst>
                <a:ext uri="{FF2B5EF4-FFF2-40B4-BE49-F238E27FC236}">
                  <a16:creationId xmlns:a16="http://schemas.microsoft.com/office/drawing/2014/main" id="{EF07916D-7E9C-4BAB-AA1B-93F275DB1A6C}"/>
                </a:ext>
              </a:extLst>
            </p:cNvPr>
            <p:cNvSpPr>
              <a:spLocks/>
            </p:cNvSpPr>
            <p:nvPr>
              <p:custDataLst>
                <p:tags r:id="rId135"/>
              </p:custDataLst>
            </p:nvPr>
          </p:nvSpPr>
          <p:spPr bwMode="auto">
            <a:xfrm>
              <a:off x="4470400" y="3749675"/>
              <a:ext cx="41275" cy="55563"/>
            </a:xfrm>
            <a:custGeom>
              <a:avLst/>
              <a:gdLst>
                <a:gd name="T0" fmla="*/ 6 w 14"/>
                <a:gd name="T1" fmla="*/ 0 h 19"/>
                <a:gd name="T2" fmla="*/ 0 w 14"/>
                <a:gd name="T3" fmla="*/ 3 h 19"/>
                <a:gd name="T4" fmla="*/ 3 w 14"/>
                <a:gd name="T5" fmla="*/ 11 h 19"/>
                <a:gd name="T6" fmla="*/ 7 w 14"/>
                <a:gd name="T7" fmla="*/ 19 h 19"/>
                <a:gd name="T8" fmla="*/ 14 w 14"/>
                <a:gd name="T9" fmla="*/ 16 h 19"/>
                <a:gd name="T10" fmla="*/ 10 w 14"/>
                <a:gd name="T11" fmla="*/ 8 h 19"/>
                <a:gd name="T12" fmla="*/ 6 w 14"/>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14" h="19">
                  <a:moveTo>
                    <a:pt x="6" y="0"/>
                  </a:moveTo>
                  <a:cubicBezTo>
                    <a:pt x="0" y="3"/>
                    <a:pt x="0" y="3"/>
                    <a:pt x="0" y="3"/>
                  </a:cubicBezTo>
                  <a:cubicBezTo>
                    <a:pt x="0" y="3"/>
                    <a:pt x="1" y="7"/>
                    <a:pt x="3" y="11"/>
                  </a:cubicBezTo>
                  <a:cubicBezTo>
                    <a:pt x="5" y="15"/>
                    <a:pt x="7" y="19"/>
                    <a:pt x="7" y="19"/>
                  </a:cubicBezTo>
                  <a:cubicBezTo>
                    <a:pt x="14" y="16"/>
                    <a:pt x="14" y="16"/>
                    <a:pt x="14" y="16"/>
                  </a:cubicBezTo>
                  <a:cubicBezTo>
                    <a:pt x="14" y="16"/>
                    <a:pt x="12" y="12"/>
                    <a:pt x="10" y="8"/>
                  </a:cubicBezTo>
                  <a:cubicBezTo>
                    <a:pt x="8" y="4"/>
                    <a:pt x="6" y="0"/>
                    <a:pt x="6" y="0"/>
                  </a:cubicBez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18" name="PA_任意多边形 211">
              <a:extLst>
                <a:ext uri="{FF2B5EF4-FFF2-40B4-BE49-F238E27FC236}">
                  <a16:creationId xmlns:a16="http://schemas.microsoft.com/office/drawing/2014/main" id="{8E39930F-276C-4438-BA75-F84DC6A3A1D6}"/>
                </a:ext>
              </a:extLst>
            </p:cNvPr>
            <p:cNvSpPr>
              <a:spLocks/>
            </p:cNvSpPr>
            <p:nvPr>
              <p:custDataLst>
                <p:tags r:id="rId136"/>
              </p:custDataLst>
            </p:nvPr>
          </p:nvSpPr>
          <p:spPr bwMode="auto">
            <a:xfrm>
              <a:off x="4438650" y="3679825"/>
              <a:ext cx="38100" cy="55563"/>
            </a:xfrm>
            <a:custGeom>
              <a:avLst/>
              <a:gdLst>
                <a:gd name="T0" fmla="*/ 7 w 13"/>
                <a:gd name="T1" fmla="*/ 0 h 19"/>
                <a:gd name="T2" fmla="*/ 0 w 13"/>
                <a:gd name="T3" fmla="*/ 2 h 19"/>
                <a:gd name="T4" fmla="*/ 3 w 13"/>
                <a:gd name="T5" fmla="*/ 11 h 19"/>
                <a:gd name="T6" fmla="*/ 6 w 13"/>
                <a:gd name="T7" fmla="*/ 16 h 19"/>
                <a:gd name="T8" fmla="*/ 7 w 13"/>
                <a:gd name="T9" fmla="*/ 19 h 19"/>
                <a:gd name="T10" fmla="*/ 13 w 13"/>
                <a:gd name="T11" fmla="*/ 16 h 19"/>
                <a:gd name="T12" fmla="*/ 12 w 13"/>
                <a:gd name="T13" fmla="*/ 13 h 19"/>
                <a:gd name="T14" fmla="*/ 10 w 13"/>
                <a:gd name="T15" fmla="*/ 8 h 19"/>
                <a:gd name="T16" fmla="*/ 7 w 13"/>
                <a:gd name="T1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19">
                  <a:moveTo>
                    <a:pt x="7" y="0"/>
                  </a:moveTo>
                  <a:cubicBezTo>
                    <a:pt x="0" y="2"/>
                    <a:pt x="0" y="2"/>
                    <a:pt x="0" y="2"/>
                  </a:cubicBezTo>
                  <a:cubicBezTo>
                    <a:pt x="0" y="2"/>
                    <a:pt x="2" y="6"/>
                    <a:pt x="3" y="11"/>
                  </a:cubicBezTo>
                  <a:cubicBezTo>
                    <a:pt x="4" y="13"/>
                    <a:pt x="5" y="15"/>
                    <a:pt x="6" y="16"/>
                  </a:cubicBezTo>
                  <a:cubicBezTo>
                    <a:pt x="7" y="18"/>
                    <a:pt x="7" y="19"/>
                    <a:pt x="7" y="19"/>
                  </a:cubicBezTo>
                  <a:cubicBezTo>
                    <a:pt x="13" y="16"/>
                    <a:pt x="13" y="16"/>
                    <a:pt x="13" y="16"/>
                  </a:cubicBezTo>
                  <a:cubicBezTo>
                    <a:pt x="13" y="16"/>
                    <a:pt x="13" y="15"/>
                    <a:pt x="12" y="13"/>
                  </a:cubicBezTo>
                  <a:cubicBezTo>
                    <a:pt x="12" y="12"/>
                    <a:pt x="11" y="10"/>
                    <a:pt x="10" y="8"/>
                  </a:cubicBezTo>
                  <a:cubicBezTo>
                    <a:pt x="8" y="4"/>
                    <a:pt x="7" y="0"/>
                    <a:pt x="7" y="0"/>
                  </a:cubicBez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19" name="PA_任意多边形 212">
              <a:extLst>
                <a:ext uri="{FF2B5EF4-FFF2-40B4-BE49-F238E27FC236}">
                  <a16:creationId xmlns:a16="http://schemas.microsoft.com/office/drawing/2014/main" id="{71C6C4C5-5555-4A95-B5D8-4E0FDF653D44}"/>
                </a:ext>
              </a:extLst>
            </p:cNvPr>
            <p:cNvSpPr>
              <a:spLocks/>
            </p:cNvSpPr>
            <p:nvPr>
              <p:custDataLst>
                <p:tags r:id="rId137"/>
              </p:custDataLst>
            </p:nvPr>
          </p:nvSpPr>
          <p:spPr bwMode="auto">
            <a:xfrm>
              <a:off x="4408488" y="3605213"/>
              <a:ext cx="38100" cy="55563"/>
            </a:xfrm>
            <a:custGeom>
              <a:avLst/>
              <a:gdLst>
                <a:gd name="T0" fmla="*/ 7 w 13"/>
                <a:gd name="T1" fmla="*/ 0 h 19"/>
                <a:gd name="T2" fmla="*/ 0 w 13"/>
                <a:gd name="T3" fmla="*/ 2 h 19"/>
                <a:gd name="T4" fmla="*/ 4 w 13"/>
                <a:gd name="T5" fmla="*/ 11 h 19"/>
                <a:gd name="T6" fmla="*/ 7 w 13"/>
                <a:gd name="T7" fmla="*/ 19 h 19"/>
                <a:gd name="T8" fmla="*/ 13 w 13"/>
                <a:gd name="T9" fmla="*/ 17 h 19"/>
                <a:gd name="T10" fmla="*/ 10 w 13"/>
                <a:gd name="T11" fmla="*/ 8 h 19"/>
                <a:gd name="T12" fmla="*/ 7 w 13"/>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13" h="19">
                  <a:moveTo>
                    <a:pt x="7" y="0"/>
                  </a:moveTo>
                  <a:cubicBezTo>
                    <a:pt x="0" y="2"/>
                    <a:pt x="0" y="2"/>
                    <a:pt x="0" y="2"/>
                  </a:cubicBezTo>
                  <a:cubicBezTo>
                    <a:pt x="0" y="2"/>
                    <a:pt x="2" y="7"/>
                    <a:pt x="4" y="11"/>
                  </a:cubicBezTo>
                  <a:cubicBezTo>
                    <a:pt x="5" y="15"/>
                    <a:pt x="7" y="19"/>
                    <a:pt x="7" y="19"/>
                  </a:cubicBezTo>
                  <a:cubicBezTo>
                    <a:pt x="13" y="17"/>
                    <a:pt x="13" y="17"/>
                    <a:pt x="13" y="17"/>
                  </a:cubicBezTo>
                  <a:cubicBezTo>
                    <a:pt x="13" y="17"/>
                    <a:pt x="12" y="12"/>
                    <a:pt x="10" y="8"/>
                  </a:cubicBezTo>
                  <a:cubicBezTo>
                    <a:pt x="9" y="4"/>
                    <a:pt x="7" y="0"/>
                    <a:pt x="7" y="0"/>
                  </a:cubicBez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20" name="PA_任意多边形 213">
              <a:extLst>
                <a:ext uri="{FF2B5EF4-FFF2-40B4-BE49-F238E27FC236}">
                  <a16:creationId xmlns:a16="http://schemas.microsoft.com/office/drawing/2014/main" id="{01E289FF-A742-4298-848C-83CF2EB5A733}"/>
                </a:ext>
              </a:extLst>
            </p:cNvPr>
            <p:cNvSpPr>
              <a:spLocks/>
            </p:cNvSpPr>
            <p:nvPr>
              <p:custDataLst>
                <p:tags r:id="rId138"/>
              </p:custDataLst>
            </p:nvPr>
          </p:nvSpPr>
          <p:spPr bwMode="auto">
            <a:xfrm>
              <a:off x="4384675" y="3532188"/>
              <a:ext cx="34925" cy="55563"/>
            </a:xfrm>
            <a:custGeom>
              <a:avLst/>
              <a:gdLst>
                <a:gd name="T0" fmla="*/ 13 w 22"/>
                <a:gd name="T1" fmla="*/ 0 h 35"/>
                <a:gd name="T2" fmla="*/ 0 w 22"/>
                <a:gd name="T3" fmla="*/ 4 h 35"/>
                <a:gd name="T4" fmla="*/ 11 w 22"/>
                <a:gd name="T5" fmla="*/ 35 h 35"/>
                <a:gd name="T6" fmla="*/ 22 w 22"/>
                <a:gd name="T7" fmla="*/ 32 h 35"/>
                <a:gd name="T8" fmla="*/ 13 w 22"/>
                <a:gd name="T9" fmla="*/ 0 h 35"/>
              </a:gdLst>
              <a:ahLst/>
              <a:cxnLst>
                <a:cxn ang="0">
                  <a:pos x="T0" y="T1"/>
                </a:cxn>
                <a:cxn ang="0">
                  <a:pos x="T2" y="T3"/>
                </a:cxn>
                <a:cxn ang="0">
                  <a:pos x="T4" y="T5"/>
                </a:cxn>
                <a:cxn ang="0">
                  <a:pos x="T6" y="T7"/>
                </a:cxn>
                <a:cxn ang="0">
                  <a:pos x="T8" y="T9"/>
                </a:cxn>
              </a:cxnLst>
              <a:rect l="0" t="0" r="r" b="b"/>
              <a:pathLst>
                <a:path w="22" h="35">
                  <a:moveTo>
                    <a:pt x="13" y="0"/>
                  </a:moveTo>
                  <a:lnTo>
                    <a:pt x="0" y="4"/>
                  </a:lnTo>
                  <a:lnTo>
                    <a:pt x="11" y="35"/>
                  </a:lnTo>
                  <a:lnTo>
                    <a:pt x="22" y="32"/>
                  </a:lnTo>
                  <a:lnTo>
                    <a:pt x="13" y="0"/>
                  </a:ln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21" name="PA_任意多边形 214">
              <a:extLst>
                <a:ext uri="{FF2B5EF4-FFF2-40B4-BE49-F238E27FC236}">
                  <a16:creationId xmlns:a16="http://schemas.microsoft.com/office/drawing/2014/main" id="{CACF99AC-3E40-4D1B-AE48-AFB1D178E841}"/>
                </a:ext>
              </a:extLst>
            </p:cNvPr>
            <p:cNvSpPr>
              <a:spLocks/>
            </p:cNvSpPr>
            <p:nvPr>
              <p:custDataLst>
                <p:tags r:id="rId139"/>
              </p:custDataLst>
            </p:nvPr>
          </p:nvSpPr>
          <p:spPr bwMode="auto">
            <a:xfrm>
              <a:off x="4364038" y="3459163"/>
              <a:ext cx="33338" cy="55563"/>
            </a:xfrm>
            <a:custGeom>
              <a:avLst/>
              <a:gdLst>
                <a:gd name="T0" fmla="*/ 13 w 21"/>
                <a:gd name="T1" fmla="*/ 0 h 35"/>
                <a:gd name="T2" fmla="*/ 0 w 21"/>
                <a:gd name="T3" fmla="*/ 2 h 35"/>
                <a:gd name="T4" fmla="*/ 10 w 21"/>
                <a:gd name="T5" fmla="*/ 35 h 35"/>
                <a:gd name="T6" fmla="*/ 21 w 21"/>
                <a:gd name="T7" fmla="*/ 31 h 35"/>
                <a:gd name="T8" fmla="*/ 13 w 21"/>
                <a:gd name="T9" fmla="*/ 0 h 35"/>
              </a:gdLst>
              <a:ahLst/>
              <a:cxnLst>
                <a:cxn ang="0">
                  <a:pos x="T0" y="T1"/>
                </a:cxn>
                <a:cxn ang="0">
                  <a:pos x="T2" y="T3"/>
                </a:cxn>
                <a:cxn ang="0">
                  <a:pos x="T4" y="T5"/>
                </a:cxn>
                <a:cxn ang="0">
                  <a:pos x="T6" y="T7"/>
                </a:cxn>
                <a:cxn ang="0">
                  <a:pos x="T8" y="T9"/>
                </a:cxn>
              </a:cxnLst>
              <a:rect l="0" t="0" r="r" b="b"/>
              <a:pathLst>
                <a:path w="21" h="35">
                  <a:moveTo>
                    <a:pt x="13" y="0"/>
                  </a:moveTo>
                  <a:lnTo>
                    <a:pt x="0" y="2"/>
                  </a:lnTo>
                  <a:lnTo>
                    <a:pt x="10" y="35"/>
                  </a:lnTo>
                  <a:lnTo>
                    <a:pt x="21" y="31"/>
                  </a:lnTo>
                  <a:lnTo>
                    <a:pt x="13" y="0"/>
                  </a:ln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22" name="PA_任意多边形 215">
              <a:extLst>
                <a:ext uri="{FF2B5EF4-FFF2-40B4-BE49-F238E27FC236}">
                  <a16:creationId xmlns:a16="http://schemas.microsoft.com/office/drawing/2014/main" id="{01C09362-B60E-4A49-984B-53796662CD46}"/>
                </a:ext>
              </a:extLst>
            </p:cNvPr>
            <p:cNvSpPr>
              <a:spLocks/>
            </p:cNvSpPr>
            <p:nvPr>
              <p:custDataLst>
                <p:tags r:id="rId140"/>
              </p:custDataLst>
            </p:nvPr>
          </p:nvSpPr>
          <p:spPr bwMode="auto">
            <a:xfrm>
              <a:off x="4346575" y="3382963"/>
              <a:ext cx="33338" cy="55563"/>
            </a:xfrm>
            <a:custGeom>
              <a:avLst/>
              <a:gdLst>
                <a:gd name="T0" fmla="*/ 13 w 21"/>
                <a:gd name="T1" fmla="*/ 0 h 35"/>
                <a:gd name="T2" fmla="*/ 0 w 21"/>
                <a:gd name="T3" fmla="*/ 2 h 35"/>
                <a:gd name="T4" fmla="*/ 8 w 21"/>
                <a:gd name="T5" fmla="*/ 35 h 35"/>
                <a:gd name="T6" fmla="*/ 21 w 21"/>
                <a:gd name="T7" fmla="*/ 31 h 35"/>
                <a:gd name="T8" fmla="*/ 13 w 21"/>
                <a:gd name="T9" fmla="*/ 0 h 35"/>
              </a:gdLst>
              <a:ahLst/>
              <a:cxnLst>
                <a:cxn ang="0">
                  <a:pos x="T0" y="T1"/>
                </a:cxn>
                <a:cxn ang="0">
                  <a:pos x="T2" y="T3"/>
                </a:cxn>
                <a:cxn ang="0">
                  <a:pos x="T4" y="T5"/>
                </a:cxn>
                <a:cxn ang="0">
                  <a:pos x="T6" y="T7"/>
                </a:cxn>
                <a:cxn ang="0">
                  <a:pos x="T8" y="T9"/>
                </a:cxn>
              </a:cxnLst>
              <a:rect l="0" t="0" r="r" b="b"/>
              <a:pathLst>
                <a:path w="21" h="35">
                  <a:moveTo>
                    <a:pt x="13" y="0"/>
                  </a:moveTo>
                  <a:lnTo>
                    <a:pt x="0" y="2"/>
                  </a:lnTo>
                  <a:lnTo>
                    <a:pt x="8" y="35"/>
                  </a:lnTo>
                  <a:lnTo>
                    <a:pt x="21" y="31"/>
                  </a:lnTo>
                  <a:lnTo>
                    <a:pt x="13" y="0"/>
                  </a:ln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23" name="PA_任意多边形 216">
              <a:extLst>
                <a:ext uri="{FF2B5EF4-FFF2-40B4-BE49-F238E27FC236}">
                  <a16:creationId xmlns:a16="http://schemas.microsoft.com/office/drawing/2014/main" id="{B646B8D7-4915-4820-9B52-E91A5608DDBA}"/>
                </a:ext>
              </a:extLst>
            </p:cNvPr>
            <p:cNvSpPr>
              <a:spLocks/>
            </p:cNvSpPr>
            <p:nvPr>
              <p:custDataLst>
                <p:tags r:id="rId141"/>
              </p:custDataLst>
            </p:nvPr>
          </p:nvSpPr>
          <p:spPr bwMode="auto">
            <a:xfrm>
              <a:off x="4332288" y="3306763"/>
              <a:ext cx="30163" cy="55563"/>
            </a:xfrm>
            <a:custGeom>
              <a:avLst/>
              <a:gdLst>
                <a:gd name="T0" fmla="*/ 7 w 10"/>
                <a:gd name="T1" fmla="*/ 0 h 19"/>
                <a:gd name="T2" fmla="*/ 0 w 10"/>
                <a:gd name="T3" fmla="*/ 1 h 19"/>
                <a:gd name="T4" fmla="*/ 0 w 10"/>
                <a:gd name="T5" fmla="*/ 4 h 19"/>
                <a:gd name="T6" fmla="*/ 1 w 10"/>
                <a:gd name="T7" fmla="*/ 10 h 19"/>
                <a:gd name="T8" fmla="*/ 3 w 10"/>
                <a:gd name="T9" fmla="*/ 19 h 19"/>
                <a:gd name="T10" fmla="*/ 10 w 10"/>
                <a:gd name="T11" fmla="*/ 17 h 19"/>
                <a:gd name="T12" fmla="*/ 8 w 10"/>
                <a:gd name="T13" fmla="*/ 9 h 19"/>
                <a:gd name="T14" fmla="*/ 7 w 10"/>
                <a:gd name="T15" fmla="*/ 3 h 19"/>
                <a:gd name="T16" fmla="*/ 7 w 10"/>
                <a:gd name="T1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9">
                  <a:moveTo>
                    <a:pt x="7" y="0"/>
                  </a:moveTo>
                  <a:cubicBezTo>
                    <a:pt x="0" y="1"/>
                    <a:pt x="0" y="1"/>
                    <a:pt x="0" y="1"/>
                  </a:cubicBezTo>
                  <a:cubicBezTo>
                    <a:pt x="0" y="1"/>
                    <a:pt x="0" y="2"/>
                    <a:pt x="0" y="4"/>
                  </a:cubicBezTo>
                  <a:cubicBezTo>
                    <a:pt x="1" y="6"/>
                    <a:pt x="1" y="8"/>
                    <a:pt x="1" y="10"/>
                  </a:cubicBezTo>
                  <a:cubicBezTo>
                    <a:pt x="2" y="14"/>
                    <a:pt x="3" y="19"/>
                    <a:pt x="3" y="19"/>
                  </a:cubicBezTo>
                  <a:cubicBezTo>
                    <a:pt x="10" y="17"/>
                    <a:pt x="10" y="17"/>
                    <a:pt x="10" y="17"/>
                  </a:cubicBezTo>
                  <a:cubicBezTo>
                    <a:pt x="10" y="17"/>
                    <a:pt x="9" y="13"/>
                    <a:pt x="8" y="9"/>
                  </a:cubicBezTo>
                  <a:cubicBezTo>
                    <a:pt x="8" y="7"/>
                    <a:pt x="8" y="4"/>
                    <a:pt x="7" y="3"/>
                  </a:cubicBezTo>
                  <a:cubicBezTo>
                    <a:pt x="7" y="1"/>
                    <a:pt x="7" y="0"/>
                    <a:pt x="7" y="0"/>
                  </a:cubicBez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grpSp>
      <p:grpSp>
        <p:nvGrpSpPr>
          <p:cNvPr id="24" name="PA_组合 86">
            <a:extLst>
              <a:ext uri="{FF2B5EF4-FFF2-40B4-BE49-F238E27FC236}">
                <a16:creationId xmlns:a16="http://schemas.microsoft.com/office/drawing/2014/main" id="{3EE1082A-0D85-43CB-AB9B-99F1900403E5}"/>
              </a:ext>
            </a:extLst>
          </p:cNvPr>
          <p:cNvGrpSpPr/>
          <p:nvPr>
            <p:custDataLst>
              <p:tags r:id="rId3"/>
            </p:custDataLst>
          </p:nvPr>
        </p:nvGrpSpPr>
        <p:grpSpPr>
          <a:xfrm>
            <a:off x="1438063" y="2395031"/>
            <a:ext cx="480894" cy="972706"/>
            <a:chOff x="4324350" y="1801813"/>
            <a:chExt cx="503238" cy="1017588"/>
          </a:xfrm>
          <a:solidFill>
            <a:schemeClr val="bg1">
              <a:lumMod val="65000"/>
            </a:schemeClr>
          </a:solidFill>
        </p:grpSpPr>
        <p:sp>
          <p:nvSpPr>
            <p:cNvPr id="25" name="PA_任意多边形 223">
              <a:extLst>
                <a:ext uri="{FF2B5EF4-FFF2-40B4-BE49-F238E27FC236}">
                  <a16:creationId xmlns:a16="http://schemas.microsoft.com/office/drawing/2014/main" id="{9F29C2D7-7AB7-4EEF-BDE6-FF69DF48315A}"/>
                </a:ext>
              </a:extLst>
            </p:cNvPr>
            <p:cNvSpPr>
              <a:spLocks/>
            </p:cNvSpPr>
            <p:nvPr>
              <p:custDataLst>
                <p:tags r:id="rId115"/>
              </p:custDataLst>
            </p:nvPr>
          </p:nvSpPr>
          <p:spPr bwMode="auto">
            <a:xfrm>
              <a:off x="4324350" y="2763838"/>
              <a:ext cx="25400" cy="55563"/>
            </a:xfrm>
            <a:custGeom>
              <a:avLst/>
              <a:gdLst>
                <a:gd name="T0" fmla="*/ 16 w 16"/>
                <a:gd name="T1" fmla="*/ 2 h 35"/>
                <a:gd name="T2" fmla="*/ 3 w 16"/>
                <a:gd name="T3" fmla="*/ 0 h 35"/>
                <a:gd name="T4" fmla="*/ 0 w 16"/>
                <a:gd name="T5" fmla="*/ 33 h 35"/>
                <a:gd name="T6" fmla="*/ 12 w 16"/>
                <a:gd name="T7" fmla="*/ 35 h 35"/>
                <a:gd name="T8" fmla="*/ 16 w 16"/>
                <a:gd name="T9" fmla="*/ 2 h 35"/>
              </a:gdLst>
              <a:ahLst/>
              <a:cxnLst>
                <a:cxn ang="0">
                  <a:pos x="T0" y="T1"/>
                </a:cxn>
                <a:cxn ang="0">
                  <a:pos x="T2" y="T3"/>
                </a:cxn>
                <a:cxn ang="0">
                  <a:pos x="T4" y="T5"/>
                </a:cxn>
                <a:cxn ang="0">
                  <a:pos x="T6" y="T7"/>
                </a:cxn>
                <a:cxn ang="0">
                  <a:pos x="T8" y="T9"/>
                </a:cxn>
              </a:cxnLst>
              <a:rect l="0" t="0" r="r" b="b"/>
              <a:pathLst>
                <a:path w="16" h="35">
                  <a:moveTo>
                    <a:pt x="16" y="2"/>
                  </a:moveTo>
                  <a:lnTo>
                    <a:pt x="3" y="0"/>
                  </a:lnTo>
                  <a:lnTo>
                    <a:pt x="0" y="33"/>
                  </a:lnTo>
                  <a:lnTo>
                    <a:pt x="12" y="35"/>
                  </a:lnTo>
                  <a:lnTo>
                    <a:pt x="16" y="2"/>
                  </a:ln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26" name="PA_任意多边形 224">
              <a:extLst>
                <a:ext uri="{FF2B5EF4-FFF2-40B4-BE49-F238E27FC236}">
                  <a16:creationId xmlns:a16="http://schemas.microsoft.com/office/drawing/2014/main" id="{4D77446D-8AA6-4B18-BEB6-5025B01B1CD4}"/>
                </a:ext>
              </a:extLst>
            </p:cNvPr>
            <p:cNvSpPr>
              <a:spLocks/>
            </p:cNvSpPr>
            <p:nvPr>
              <p:custDataLst>
                <p:tags r:id="rId116"/>
              </p:custDataLst>
            </p:nvPr>
          </p:nvSpPr>
          <p:spPr bwMode="auto">
            <a:xfrm>
              <a:off x="4332288" y="2687638"/>
              <a:ext cx="30163" cy="55563"/>
            </a:xfrm>
            <a:custGeom>
              <a:avLst/>
              <a:gdLst>
                <a:gd name="T0" fmla="*/ 19 w 19"/>
                <a:gd name="T1" fmla="*/ 2 h 35"/>
                <a:gd name="T2" fmla="*/ 6 w 19"/>
                <a:gd name="T3" fmla="*/ 0 h 35"/>
                <a:gd name="T4" fmla="*/ 0 w 19"/>
                <a:gd name="T5" fmla="*/ 33 h 35"/>
                <a:gd name="T6" fmla="*/ 13 w 19"/>
                <a:gd name="T7" fmla="*/ 35 h 35"/>
                <a:gd name="T8" fmla="*/ 19 w 19"/>
                <a:gd name="T9" fmla="*/ 2 h 35"/>
              </a:gdLst>
              <a:ahLst/>
              <a:cxnLst>
                <a:cxn ang="0">
                  <a:pos x="T0" y="T1"/>
                </a:cxn>
                <a:cxn ang="0">
                  <a:pos x="T2" y="T3"/>
                </a:cxn>
                <a:cxn ang="0">
                  <a:pos x="T4" y="T5"/>
                </a:cxn>
                <a:cxn ang="0">
                  <a:pos x="T6" y="T7"/>
                </a:cxn>
                <a:cxn ang="0">
                  <a:pos x="T8" y="T9"/>
                </a:cxn>
              </a:cxnLst>
              <a:rect l="0" t="0" r="r" b="b"/>
              <a:pathLst>
                <a:path w="19" h="35">
                  <a:moveTo>
                    <a:pt x="19" y="2"/>
                  </a:moveTo>
                  <a:lnTo>
                    <a:pt x="6" y="0"/>
                  </a:lnTo>
                  <a:lnTo>
                    <a:pt x="0" y="33"/>
                  </a:lnTo>
                  <a:lnTo>
                    <a:pt x="13" y="35"/>
                  </a:lnTo>
                  <a:lnTo>
                    <a:pt x="19" y="2"/>
                  </a:ln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27" name="PA_任意多边形 225">
              <a:extLst>
                <a:ext uri="{FF2B5EF4-FFF2-40B4-BE49-F238E27FC236}">
                  <a16:creationId xmlns:a16="http://schemas.microsoft.com/office/drawing/2014/main" id="{84678133-EE2F-437C-80D0-38256743D3AC}"/>
                </a:ext>
              </a:extLst>
            </p:cNvPr>
            <p:cNvSpPr>
              <a:spLocks/>
            </p:cNvSpPr>
            <p:nvPr>
              <p:custDataLst>
                <p:tags r:id="rId117"/>
              </p:custDataLst>
            </p:nvPr>
          </p:nvSpPr>
          <p:spPr bwMode="auto">
            <a:xfrm>
              <a:off x="4346575" y="2611438"/>
              <a:ext cx="33338" cy="55563"/>
            </a:xfrm>
            <a:custGeom>
              <a:avLst/>
              <a:gdLst>
                <a:gd name="T0" fmla="*/ 21 w 21"/>
                <a:gd name="T1" fmla="*/ 4 h 35"/>
                <a:gd name="T2" fmla="*/ 8 w 21"/>
                <a:gd name="T3" fmla="*/ 0 h 35"/>
                <a:gd name="T4" fmla="*/ 0 w 21"/>
                <a:gd name="T5" fmla="*/ 31 h 35"/>
                <a:gd name="T6" fmla="*/ 13 w 21"/>
                <a:gd name="T7" fmla="*/ 35 h 35"/>
                <a:gd name="T8" fmla="*/ 21 w 21"/>
                <a:gd name="T9" fmla="*/ 4 h 35"/>
              </a:gdLst>
              <a:ahLst/>
              <a:cxnLst>
                <a:cxn ang="0">
                  <a:pos x="T0" y="T1"/>
                </a:cxn>
                <a:cxn ang="0">
                  <a:pos x="T2" y="T3"/>
                </a:cxn>
                <a:cxn ang="0">
                  <a:pos x="T4" y="T5"/>
                </a:cxn>
                <a:cxn ang="0">
                  <a:pos x="T6" y="T7"/>
                </a:cxn>
                <a:cxn ang="0">
                  <a:pos x="T8" y="T9"/>
                </a:cxn>
              </a:cxnLst>
              <a:rect l="0" t="0" r="r" b="b"/>
              <a:pathLst>
                <a:path w="21" h="35">
                  <a:moveTo>
                    <a:pt x="21" y="4"/>
                  </a:moveTo>
                  <a:lnTo>
                    <a:pt x="8" y="0"/>
                  </a:lnTo>
                  <a:lnTo>
                    <a:pt x="0" y="31"/>
                  </a:lnTo>
                  <a:lnTo>
                    <a:pt x="13" y="35"/>
                  </a:lnTo>
                  <a:lnTo>
                    <a:pt x="21" y="4"/>
                  </a:ln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28" name="PA_任意多边形 226">
              <a:extLst>
                <a:ext uri="{FF2B5EF4-FFF2-40B4-BE49-F238E27FC236}">
                  <a16:creationId xmlns:a16="http://schemas.microsoft.com/office/drawing/2014/main" id="{7B1B21EA-6CDA-4EEC-8018-0FCEF3C2F69A}"/>
                </a:ext>
              </a:extLst>
            </p:cNvPr>
            <p:cNvSpPr>
              <a:spLocks/>
            </p:cNvSpPr>
            <p:nvPr>
              <p:custDataLst>
                <p:tags r:id="rId118"/>
              </p:custDataLst>
            </p:nvPr>
          </p:nvSpPr>
          <p:spPr bwMode="auto">
            <a:xfrm>
              <a:off x="4364038" y="2535238"/>
              <a:ext cx="36513" cy="55563"/>
            </a:xfrm>
            <a:custGeom>
              <a:avLst/>
              <a:gdLst>
                <a:gd name="T0" fmla="*/ 23 w 23"/>
                <a:gd name="T1" fmla="*/ 4 h 35"/>
                <a:gd name="T2" fmla="*/ 10 w 23"/>
                <a:gd name="T3" fmla="*/ 0 h 35"/>
                <a:gd name="T4" fmla="*/ 0 w 23"/>
                <a:gd name="T5" fmla="*/ 33 h 35"/>
                <a:gd name="T6" fmla="*/ 13 w 23"/>
                <a:gd name="T7" fmla="*/ 35 h 35"/>
                <a:gd name="T8" fmla="*/ 23 w 23"/>
                <a:gd name="T9" fmla="*/ 4 h 35"/>
              </a:gdLst>
              <a:ahLst/>
              <a:cxnLst>
                <a:cxn ang="0">
                  <a:pos x="T0" y="T1"/>
                </a:cxn>
                <a:cxn ang="0">
                  <a:pos x="T2" y="T3"/>
                </a:cxn>
                <a:cxn ang="0">
                  <a:pos x="T4" y="T5"/>
                </a:cxn>
                <a:cxn ang="0">
                  <a:pos x="T6" y="T7"/>
                </a:cxn>
                <a:cxn ang="0">
                  <a:pos x="T8" y="T9"/>
                </a:cxn>
              </a:cxnLst>
              <a:rect l="0" t="0" r="r" b="b"/>
              <a:pathLst>
                <a:path w="23" h="35">
                  <a:moveTo>
                    <a:pt x="23" y="4"/>
                  </a:moveTo>
                  <a:lnTo>
                    <a:pt x="10" y="0"/>
                  </a:lnTo>
                  <a:lnTo>
                    <a:pt x="0" y="33"/>
                  </a:lnTo>
                  <a:lnTo>
                    <a:pt x="13" y="35"/>
                  </a:lnTo>
                  <a:lnTo>
                    <a:pt x="23" y="4"/>
                  </a:ln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29" name="PA_任意多边形 227">
              <a:extLst>
                <a:ext uri="{FF2B5EF4-FFF2-40B4-BE49-F238E27FC236}">
                  <a16:creationId xmlns:a16="http://schemas.microsoft.com/office/drawing/2014/main" id="{7100C5D6-51CA-4FF8-A5FE-E53603FEE0BE}"/>
                </a:ext>
              </a:extLst>
            </p:cNvPr>
            <p:cNvSpPr>
              <a:spLocks/>
            </p:cNvSpPr>
            <p:nvPr>
              <p:custDataLst>
                <p:tags r:id="rId119"/>
              </p:custDataLst>
            </p:nvPr>
          </p:nvSpPr>
          <p:spPr bwMode="auto">
            <a:xfrm>
              <a:off x="4387850" y="2462213"/>
              <a:ext cx="34925" cy="55563"/>
            </a:xfrm>
            <a:custGeom>
              <a:avLst/>
              <a:gdLst>
                <a:gd name="T0" fmla="*/ 12 w 12"/>
                <a:gd name="T1" fmla="*/ 2 h 19"/>
                <a:gd name="T2" fmla="*/ 5 w 12"/>
                <a:gd name="T3" fmla="*/ 0 h 19"/>
                <a:gd name="T4" fmla="*/ 2 w 12"/>
                <a:gd name="T5" fmla="*/ 8 h 19"/>
                <a:gd name="T6" fmla="*/ 0 w 12"/>
                <a:gd name="T7" fmla="*/ 14 h 19"/>
                <a:gd name="T8" fmla="*/ 0 w 12"/>
                <a:gd name="T9" fmla="*/ 17 h 19"/>
                <a:gd name="T10" fmla="*/ 6 w 12"/>
                <a:gd name="T11" fmla="*/ 19 h 19"/>
                <a:gd name="T12" fmla="*/ 7 w 12"/>
                <a:gd name="T13" fmla="*/ 16 h 19"/>
                <a:gd name="T14" fmla="*/ 9 w 12"/>
                <a:gd name="T15" fmla="*/ 11 h 19"/>
                <a:gd name="T16" fmla="*/ 12 w 12"/>
                <a:gd name="T17" fmla="*/ 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19">
                  <a:moveTo>
                    <a:pt x="12" y="2"/>
                  </a:moveTo>
                  <a:cubicBezTo>
                    <a:pt x="5" y="0"/>
                    <a:pt x="5" y="0"/>
                    <a:pt x="5" y="0"/>
                  </a:cubicBezTo>
                  <a:cubicBezTo>
                    <a:pt x="5" y="0"/>
                    <a:pt x="4" y="4"/>
                    <a:pt x="2" y="8"/>
                  </a:cubicBezTo>
                  <a:cubicBezTo>
                    <a:pt x="2" y="11"/>
                    <a:pt x="1" y="13"/>
                    <a:pt x="0" y="14"/>
                  </a:cubicBezTo>
                  <a:cubicBezTo>
                    <a:pt x="0" y="16"/>
                    <a:pt x="0" y="17"/>
                    <a:pt x="0" y="17"/>
                  </a:cubicBezTo>
                  <a:cubicBezTo>
                    <a:pt x="6" y="19"/>
                    <a:pt x="6" y="19"/>
                    <a:pt x="6" y="19"/>
                  </a:cubicBezTo>
                  <a:cubicBezTo>
                    <a:pt x="6" y="19"/>
                    <a:pt x="7" y="18"/>
                    <a:pt x="7" y="16"/>
                  </a:cubicBezTo>
                  <a:cubicBezTo>
                    <a:pt x="8" y="15"/>
                    <a:pt x="8" y="13"/>
                    <a:pt x="9" y="11"/>
                  </a:cubicBezTo>
                  <a:cubicBezTo>
                    <a:pt x="11" y="6"/>
                    <a:pt x="12" y="2"/>
                    <a:pt x="12" y="2"/>
                  </a:cubicBez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30" name="PA_任意多边形 228">
              <a:extLst>
                <a:ext uri="{FF2B5EF4-FFF2-40B4-BE49-F238E27FC236}">
                  <a16:creationId xmlns:a16="http://schemas.microsoft.com/office/drawing/2014/main" id="{49AF354D-A330-4DF7-88BA-29392DDE32D2}"/>
                </a:ext>
              </a:extLst>
            </p:cNvPr>
            <p:cNvSpPr>
              <a:spLocks/>
            </p:cNvSpPr>
            <p:nvPr>
              <p:custDataLst>
                <p:tags r:id="rId120"/>
              </p:custDataLst>
            </p:nvPr>
          </p:nvSpPr>
          <p:spPr bwMode="auto">
            <a:xfrm>
              <a:off x="4411663" y="2389188"/>
              <a:ext cx="38100" cy="55563"/>
            </a:xfrm>
            <a:custGeom>
              <a:avLst/>
              <a:gdLst>
                <a:gd name="T0" fmla="*/ 13 w 13"/>
                <a:gd name="T1" fmla="*/ 3 h 19"/>
                <a:gd name="T2" fmla="*/ 6 w 13"/>
                <a:gd name="T3" fmla="*/ 0 h 19"/>
                <a:gd name="T4" fmla="*/ 3 w 13"/>
                <a:gd name="T5" fmla="*/ 8 h 19"/>
                <a:gd name="T6" fmla="*/ 1 w 13"/>
                <a:gd name="T7" fmla="*/ 14 h 19"/>
                <a:gd name="T8" fmla="*/ 0 w 13"/>
                <a:gd name="T9" fmla="*/ 17 h 19"/>
                <a:gd name="T10" fmla="*/ 7 w 13"/>
                <a:gd name="T11" fmla="*/ 19 h 19"/>
                <a:gd name="T12" fmla="*/ 8 w 13"/>
                <a:gd name="T13" fmla="*/ 16 h 19"/>
                <a:gd name="T14" fmla="*/ 10 w 13"/>
                <a:gd name="T15" fmla="*/ 11 h 19"/>
                <a:gd name="T16" fmla="*/ 13 w 13"/>
                <a:gd name="T17" fmla="*/ 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19">
                  <a:moveTo>
                    <a:pt x="13" y="3"/>
                  </a:moveTo>
                  <a:cubicBezTo>
                    <a:pt x="6" y="0"/>
                    <a:pt x="6" y="0"/>
                    <a:pt x="6" y="0"/>
                  </a:cubicBezTo>
                  <a:cubicBezTo>
                    <a:pt x="6" y="0"/>
                    <a:pt x="5" y="4"/>
                    <a:pt x="3" y="8"/>
                  </a:cubicBezTo>
                  <a:cubicBezTo>
                    <a:pt x="2" y="10"/>
                    <a:pt x="2" y="12"/>
                    <a:pt x="1" y="14"/>
                  </a:cubicBezTo>
                  <a:cubicBezTo>
                    <a:pt x="0" y="16"/>
                    <a:pt x="0" y="17"/>
                    <a:pt x="0" y="17"/>
                  </a:cubicBezTo>
                  <a:cubicBezTo>
                    <a:pt x="7" y="19"/>
                    <a:pt x="7" y="19"/>
                    <a:pt x="7" y="19"/>
                  </a:cubicBezTo>
                  <a:cubicBezTo>
                    <a:pt x="7" y="19"/>
                    <a:pt x="7" y="18"/>
                    <a:pt x="8" y="16"/>
                  </a:cubicBezTo>
                  <a:cubicBezTo>
                    <a:pt x="8" y="15"/>
                    <a:pt x="9" y="13"/>
                    <a:pt x="10" y="11"/>
                  </a:cubicBezTo>
                  <a:cubicBezTo>
                    <a:pt x="11" y="7"/>
                    <a:pt x="13" y="3"/>
                    <a:pt x="13" y="3"/>
                  </a:cubicBez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31" name="PA_任意多边形 229">
              <a:extLst>
                <a:ext uri="{FF2B5EF4-FFF2-40B4-BE49-F238E27FC236}">
                  <a16:creationId xmlns:a16="http://schemas.microsoft.com/office/drawing/2014/main" id="{BB3F28C3-C272-4ABB-AA45-149B515D4887}"/>
                </a:ext>
              </a:extLst>
            </p:cNvPr>
            <p:cNvSpPr>
              <a:spLocks/>
            </p:cNvSpPr>
            <p:nvPr>
              <p:custDataLst>
                <p:tags r:id="rId121"/>
              </p:custDataLst>
            </p:nvPr>
          </p:nvSpPr>
          <p:spPr bwMode="auto">
            <a:xfrm>
              <a:off x="4440238" y="2314575"/>
              <a:ext cx="38100" cy="57150"/>
            </a:xfrm>
            <a:custGeom>
              <a:avLst/>
              <a:gdLst>
                <a:gd name="T0" fmla="*/ 13 w 13"/>
                <a:gd name="T1" fmla="*/ 3 h 19"/>
                <a:gd name="T2" fmla="*/ 7 w 13"/>
                <a:gd name="T3" fmla="*/ 0 h 19"/>
                <a:gd name="T4" fmla="*/ 3 w 13"/>
                <a:gd name="T5" fmla="*/ 8 h 19"/>
                <a:gd name="T6" fmla="*/ 1 w 13"/>
                <a:gd name="T7" fmla="*/ 14 h 19"/>
                <a:gd name="T8" fmla="*/ 0 w 13"/>
                <a:gd name="T9" fmla="*/ 17 h 19"/>
                <a:gd name="T10" fmla="*/ 6 w 13"/>
                <a:gd name="T11" fmla="*/ 19 h 19"/>
                <a:gd name="T12" fmla="*/ 7 w 13"/>
                <a:gd name="T13" fmla="*/ 17 h 19"/>
                <a:gd name="T14" fmla="*/ 10 w 13"/>
                <a:gd name="T15" fmla="*/ 11 h 19"/>
                <a:gd name="T16" fmla="*/ 13 w 13"/>
                <a:gd name="T17" fmla="*/ 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19">
                  <a:moveTo>
                    <a:pt x="13" y="3"/>
                  </a:moveTo>
                  <a:cubicBezTo>
                    <a:pt x="7" y="0"/>
                    <a:pt x="7" y="0"/>
                    <a:pt x="7" y="0"/>
                  </a:cubicBezTo>
                  <a:cubicBezTo>
                    <a:pt x="7" y="0"/>
                    <a:pt x="5" y="4"/>
                    <a:pt x="3" y="8"/>
                  </a:cubicBezTo>
                  <a:cubicBezTo>
                    <a:pt x="2" y="11"/>
                    <a:pt x="1" y="13"/>
                    <a:pt x="1" y="14"/>
                  </a:cubicBezTo>
                  <a:cubicBezTo>
                    <a:pt x="0" y="16"/>
                    <a:pt x="0" y="17"/>
                    <a:pt x="0" y="17"/>
                  </a:cubicBezTo>
                  <a:cubicBezTo>
                    <a:pt x="6" y="19"/>
                    <a:pt x="6" y="19"/>
                    <a:pt x="6" y="19"/>
                  </a:cubicBezTo>
                  <a:cubicBezTo>
                    <a:pt x="6" y="19"/>
                    <a:pt x="7" y="18"/>
                    <a:pt x="7" y="17"/>
                  </a:cubicBezTo>
                  <a:cubicBezTo>
                    <a:pt x="8" y="15"/>
                    <a:pt x="9" y="13"/>
                    <a:pt x="10" y="11"/>
                  </a:cubicBezTo>
                  <a:cubicBezTo>
                    <a:pt x="11" y="7"/>
                    <a:pt x="13" y="3"/>
                    <a:pt x="13" y="3"/>
                  </a:cubicBez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32" name="PA_任意多边形 230">
              <a:extLst>
                <a:ext uri="{FF2B5EF4-FFF2-40B4-BE49-F238E27FC236}">
                  <a16:creationId xmlns:a16="http://schemas.microsoft.com/office/drawing/2014/main" id="{4D3EC971-C9F6-4624-8924-01E5B5E25A81}"/>
                </a:ext>
              </a:extLst>
            </p:cNvPr>
            <p:cNvSpPr>
              <a:spLocks/>
            </p:cNvSpPr>
            <p:nvPr>
              <p:custDataLst>
                <p:tags r:id="rId122"/>
              </p:custDataLst>
            </p:nvPr>
          </p:nvSpPr>
          <p:spPr bwMode="auto">
            <a:xfrm>
              <a:off x="4470400" y="2244725"/>
              <a:ext cx="44450" cy="55563"/>
            </a:xfrm>
            <a:custGeom>
              <a:avLst/>
              <a:gdLst>
                <a:gd name="T0" fmla="*/ 15 w 15"/>
                <a:gd name="T1" fmla="*/ 3 h 19"/>
                <a:gd name="T2" fmla="*/ 8 w 15"/>
                <a:gd name="T3" fmla="*/ 0 h 19"/>
                <a:gd name="T4" fmla="*/ 4 w 15"/>
                <a:gd name="T5" fmla="*/ 8 h 19"/>
                <a:gd name="T6" fmla="*/ 0 w 15"/>
                <a:gd name="T7" fmla="*/ 16 h 19"/>
                <a:gd name="T8" fmla="*/ 7 w 15"/>
                <a:gd name="T9" fmla="*/ 19 h 19"/>
                <a:gd name="T10" fmla="*/ 11 w 15"/>
                <a:gd name="T11" fmla="*/ 11 h 19"/>
                <a:gd name="T12" fmla="*/ 15 w 15"/>
                <a:gd name="T13" fmla="*/ 3 h 19"/>
              </a:gdLst>
              <a:ahLst/>
              <a:cxnLst>
                <a:cxn ang="0">
                  <a:pos x="T0" y="T1"/>
                </a:cxn>
                <a:cxn ang="0">
                  <a:pos x="T2" y="T3"/>
                </a:cxn>
                <a:cxn ang="0">
                  <a:pos x="T4" y="T5"/>
                </a:cxn>
                <a:cxn ang="0">
                  <a:pos x="T6" y="T7"/>
                </a:cxn>
                <a:cxn ang="0">
                  <a:pos x="T8" y="T9"/>
                </a:cxn>
                <a:cxn ang="0">
                  <a:pos x="T10" y="T11"/>
                </a:cxn>
                <a:cxn ang="0">
                  <a:pos x="T12" y="T13"/>
                </a:cxn>
              </a:cxnLst>
              <a:rect l="0" t="0" r="r" b="b"/>
              <a:pathLst>
                <a:path w="15" h="19">
                  <a:moveTo>
                    <a:pt x="15" y="3"/>
                  </a:moveTo>
                  <a:cubicBezTo>
                    <a:pt x="8" y="0"/>
                    <a:pt x="8" y="0"/>
                    <a:pt x="8" y="0"/>
                  </a:cubicBezTo>
                  <a:cubicBezTo>
                    <a:pt x="8" y="0"/>
                    <a:pt x="6" y="4"/>
                    <a:pt x="4" y="8"/>
                  </a:cubicBezTo>
                  <a:cubicBezTo>
                    <a:pt x="2" y="12"/>
                    <a:pt x="0" y="16"/>
                    <a:pt x="0" y="16"/>
                  </a:cubicBezTo>
                  <a:cubicBezTo>
                    <a:pt x="7" y="19"/>
                    <a:pt x="7" y="19"/>
                    <a:pt x="7" y="19"/>
                  </a:cubicBezTo>
                  <a:cubicBezTo>
                    <a:pt x="7" y="19"/>
                    <a:pt x="9" y="15"/>
                    <a:pt x="11" y="11"/>
                  </a:cubicBezTo>
                  <a:cubicBezTo>
                    <a:pt x="13" y="7"/>
                    <a:pt x="15" y="3"/>
                    <a:pt x="15" y="3"/>
                  </a:cubicBez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33" name="PA_任意多边形 231">
              <a:extLst>
                <a:ext uri="{FF2B5EF4-FFF2-40B4-BE49-F238E27FC236}">
                  <a16:creationId xmlns:a16="http://schemas.microsoft.com/office/drawing/2014/main" id="{35D8768A-B349-4F80-A51E-5EBBDF438F57}"/>
                </a:ext>
              </a:extLst>
            </p:cNvPr>
            <p:cNvSpPr>
              <a:spLocks/>
            </p:cNvSpPr>
            <p:nvPr>
              <p:custDataLst>
                <p:tags r:id="rId123"/>
              </p:custDataLst>
            </p:nvPr>
          </p:nvSpPr>
          <p:spPr bwMode="auto">
            <a:xfrm>
              <a:off x="4505325" y="2178050"/>
              <a:ext cx="44450" cy="55563"/>
            </a:xfrm>
            <a:custGeom>
              <a:avLst/>
              <a:gdLst>
                <a:gd name="T0" fmla="*/ 15 w 15"/>
                <a:gd name="T1" fmla="*/ 3 h 19"/>
                <a:gd name="T2" fmla="*/ 9 w 15"/>
                <a:gd name="T3" fmla="*/ 0 h 19"/>
                <a:gd name="T4" fmla="*/ 4 w 15"/>
                <a:gd name="T5" fmla="*/ 7 h 19"/>
                <a:gd name="T6" fmla="*/ 0 w 15"/>
                <a:gd name="T7" fmla="*/ 15 h 19"/>
                <a:gd name="T8" fmla="*/ 7 w 15"/>
                <a:gd name="T9" fmla="*/ 19 h 19"/>
                <a:gd name="T10" fmla="*/ 11 w 15"/>
                <a:gd name="T11" fmla="*/ 11 h 19"/>
                <a:gd name="T12" fmla="*/ 15 w 15"/>
                <a:gd name="T13" fmla="*/ 3 h 19"/>
              </a:gdLst>
              <a:ahLst/>
              <a:cxnLst>
                <a:cxn ang="0">
                  <a:pos x="T0" y="T1"/>
                </a:cxn>
                <a:cxn ang="0">
                  <a:pos x="T2" y="T3"/>
                </a:cxn>
                <a:cxn ang="0">
                  <a:pos x="T4" y="T5"/>
                </a:cxn>
                <a:cxn ang="0">
                  <a:pos x="T6" y="T7"/>
                </a:cxn>
                <a:cxn ang="0">
                  <a:pos x="T8" y="T9"/>
                </a:cxn>
                <a:cxn ang="0">
                  <a:pos x="T10" y="T11"/>
                </a:cxn>
                <a:cxn ang="0">
                  <a:pos x="T12" y="T13"/>
                </a:cxn>
              </a:cxnLst>
              <a:rect l="0" t="0" r="r" b="b"/>
              <a:pathLst>
                <a:path w="15" h="19">
                  <a:moveTo>
                    <a:pt x="15" y="3"/>
                  </a:moveTo>
                  <a:cubicBezTo>
                    <a:pt x="9" y="0"/>
                    <a:pt x="9" y="0"/>
                    <a:pt x="9" y="0"/>
                  </a:cubicBezTo>
                  <a:cubicBezTo>
                    <a:pt x="9" y="0"/>
                    <a:pt x="6" y="4"/>
                    <a:pt x="4" y="7"/>
                  </a:cubicBezTo>
                  <a:cubicBezTo>
                    <a:pt x="2" y="11"/>
                    <a:pt x="0" y="15"/>
                    <a:pt x="0" y="15"/>
                  </a:cubicBezTo>
                  <a:cubicBezTo>
                    <a:pt x="7" y="19"/>
                    <a:pt x="7" y="19"/>
                    <a:pt x="7" y="19"/>
                  </a:cubicBezTo>
                  <a:cubicBezTo>
                    <a:pt x="7" y="19"/>
                    <a:pt x="9" y="15"/>
                    <a:pt x="11" y="11"/>
                  </a:cubicBezTo>
                  <a:cubicBezTo>
                    <a:pt x="13" y="7"/>
                    <a:pt x="15" y="3"/>
                    <a:pt x="15" y="3"/>
                  </a:cubicBez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34" name="PA_任意多边形 232">
              <a:extLst>
                <a:ext uri="{FF2B5EF4-FFF2-40B4-BE49-F238E27FC236}">
                  <a16:creationId xmlns:a16="http://schemas.microsoft.com/office/drawing/2014/main" id="{F6143918-5E35-44FE-92BB-5CC00252C912}"/>
                </a:ext>
              </a:extLst>
            </p:cNvPr>
            <p:cNvSpPr>
              <a:spLocks/>
            </p:cNvSpPr>
            <p:nvPr>
              <p:custDataLst>
                <p:tags r:id="rId124"/>
              </p:custDataLst>
            </p:nvPr>
          </p:nvSpPr>
          <p:spPr bwMode="auto">
            <a:xfrm>
              <a:off x="4543425" y="2109788"/>
              <a:ext cx="44450" cy="55563"/>
            </a:xfrm>
            <a:custGeom>
              <a:avLst/>
              <a:gdLst>
                <a:gd name="T0" fmla="*/ 15 w 15"/>
                <a:gd name="T1" fmla="*/ 3 h 19"/>
                <a:gd name="T2" fmla="*/ 9 w 15"/>
                <a:gd name="T3" fmla="*/ 0 h 19"/>
                <a:gd name="T4" fmla="*/ 8 w 15"/>
                <a:gd name="T5" fmla="*/ 2 h 19"/>
                <a:gd name="T6" fmla="*/ 5 w 15"/>
                <a:gd name="T7" fmla="*/ 7 h 19"/>
                <a:gd name="T8" fmla="*/ 0 w 15"/>
                <a:gd name="T9" fmla="*/ 15 h 19"/>
                <a:gd name="T10" fmla="*/ 6 w 15"/>
                <a:gd name="T11" fmla="*/ 19 h 19"/>
                <a:gd name="T12" fmla="*/ 11 w 15"/>
                <a:gd name="T13" fmla="*/ 11 h 19"/>
                <a:gd name="T14" fmla="*/ 14 w 15"/>
                <a:gd name="T15" fmla="*/ 6 h 19"/>
                <a:gd name="T16" fmla="*/ 15 w 15"/>
                <a:gd name="T17" fmla="*/ 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9">
                  <a:moveTo>
                    <a:pt x="15" y="3"/>
                  </a:moveTo>
                  <a:cubicBezTo>
                    <a:pt x="9" y="0"/>
                    <a:pt x="9" y="0"/>
                    <a:pt x="9" y="0"/>
                  </a:cubicBezTo>
                  <a:cubicBezTo>
                    <a:pt x="9" y="0"/>
                    <a:pt x="9" y="1"/>
                    <a:pt x="8" y="2"/>
                  </a:cubicBezTo>
                  <a:cubicBezTo>
                    <a:pt x="7" y="3"/>
                    <a:pt x="6" y="5"/>
                    <a:pt x="5" y="7"/>
                  </a:cubicBezTo>
                  <a:cubicBezTo>
                    <a:pt x="2" y="11"/>
                    <a:pt x="0" y="15"/>
                    <a:pt x="0" y="15"/>
                  </a:cubicBezTo>
                  <a:cubicBezTo>
                    <a:pt x="6" y="19"/>
                    <a:pt x="6" y="19"/>
                    <a:pt x="6" y="19"/>
                  </a:cubicBezTo>
                  <a:cubicBezTo>
                    <a:pt x="6" y="19"/>
                    <a:pt x="8" y="15"/>
                    <a:pt x="11" y="11"/>
                  </a:cubicBezTo>
                  <a:cubicBezTo>
                    <a:pt x="12" y="9"/>
                    <a:pt x="13" y="7"/>
                    <a:pt x="14" y="6"/>
                  </a:cubicBezTo>
                  <a:cubicBezTo>
                    <a:pt x="15" y="4"/>
                    <a:pt x="15" y="3"/>
                    <a:pt x="15" y="3"/>
                  </a:cubicBez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35" name="PA_任意多边形 233">
              <a:extLst>
                <a:ext uri="{FF2B5EF4-FFF2-40B4-BE49-F238E27FC236}">
                  <a16:creationId xmlns:a16="http://schemas.microsoft.com/office/drawing/2014/main" id="{F0F6807A-530E-48E4-9AE2-57129783126E}"/>
                </a:ext>
              </a:extLst>
            </p:cNvPr>
            <p:cNvSpPr>
              <a:spLocks/>
            </p:cNvSpPr>
            <p:nvPr>
              <p:custDataLst>
                <p:tags r:id="rId125"/>
              </p:custDataLst>
            </p:nvPr>
          </p:nvSpPr>
          <p:spPr bwMode="auto">
            <a:xfrm>
              <a:off x="4584700" y="2043113"/>
              <a:ext cx="46038" cy="55563"/>
            </a:xfrm>
            <a:custGeom>
              <a:avLst/>
              <a:gdLst>
                <a:gd name="T0" fmla="*/ 16 w 16"/>
                <a:gd name="T1" fmla="*/ 4 h 19"/>
                <a:gd name="T2" fmla="*/ 10 w 16"/>
                <a:gd name="T3" fmla="*/ 0 h 19"/>
                <a:gd name="T4" fmla="*/ 5 w 16"/>
                <a:gd name="T5" fmla="*/ 8 h 19"/>
                <a:gd name="T6" fmla="*/ 0 w 16"/>
                <a:gd name="T7" fmla="*/ 15 h 19"/>
                <a:gd name="T8" fmla="*/ 6 w 16"/>
                <a:gd name="T9" fmla="*/ 19 h 19"/>
                <a:gd name="T10" fmla="*/ 11 w 16"/>
                <a:gd name="T11" fmla="*/ 12 h 19"/>
                <a:gd name="T12" fmla="*/ 16 w 16"/>
                <a:gd name="T13" fmla="*/ 4 h 19"/>
              </a:gdLst>
              <a:ahLst/>
              <a:cxnLst>
                <a:cxn ang="0">
                  <a:pos x="T0" y="T1"/>
                </a:cxn>
                <a:cxn ang="0">
                  <a:pos x="T2" y="T3"/>
                </a:cxn>
                <a:cxn ang="0">
                  <a:pos x="T4" y="T5"/>
                </a:cxn>
                <a:cxn ang="0">
                  <a:pos x="T6" y="T7"/>
                </a:cxn>
                <a:cxn ang="0">
                  <a:pos x="T8" y="T9"/>
                </a:cxn>
                <a:cxn ang="0">
                  <a:pos x="T10" y="T11"/>
                </a:cxn>
                <a:cxn ang="0">
                  <a:pos x="T12" y="T13"/>
                </a:cxn>
              </a:cxnLst>
              <a:rect l="0" t="0" r="r" b="b"/>
              <a:pathLst>
                <a:path w="16" h="19">
                  <a:moveTo>
                    <a:pt x="16" y="4"/>
                  </a:moveTo>
                  <a:cubicBezTo>
                    <a:pt x="10" y="0"/>
                    <a:pt x="10" y="0"/>
                    <a:pt x="10" y="0"/>
                  </a:cubicBezTo>
                  <a:cubicBezTo>
                    <a:pt x="10" y="0"/>
                    <a:pt x="7" y="4"/>
                    <a:pt x="5" y="8"/>
                  </a:cubicBezTo>
                  <a:cubicBezTo>
                    <a:pt x="2" y="12"/>
                    <a:pt x="0" y="15"/>
                    <a:pt x="0" y="15"/>
                  </a:cubicBezTo>
                  <a:cubicBezTo>
                    <a:pt x="6" y="19"/>
                    <a:pt x="6" y="19"/>
                    <a:pt x="6" y="19"/>
                  </a:cubicBezTo>
                  <a:cubicBezTo>
                    <a:pt x="6" y="19"/>
                    <a:pt x="8" y="15"/>
                    <a:pt x="11" y="12"/>
                  </a:cubicBezTo>
                  <a:cubicBezTo>
                    <a:pt x="13" y="8"/>
                    <a:pt x="16" y="4"/>
                    <a:pt x="16" y="4"/>
                  </a:cubicBez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36" name="PA_任意多边形 234">
              <a:extLst>
                <a:ext uri="{FF2B5EF4-FFF2-40B4-BE49-F238E27FC236}">
                  <a16:creationId xmlns:a16="http://schemas.microsoft.com/office/drawing/2014/main" id="{0677541C-7D2B-4F74-A970-40C53CCC9906}"/>
                </a:ext>
              </a:extLst>
            </p:cNvPr>
            <p:cNvSpPr>
              <a:spLocks/>
            </p:cNvSpPr>
            <p:nvPr>
              <p:custDataLst>
                <p:tags r:id="rId126"/>
              </p:custDataLst>
            </p:nvPr>
          </p:nvSpPr>
          <p:spPr bwMode="auto">
            <a:xfrm>
              <a:off x="4629150" y="1981200"/>
              <a:ext cx="46038" cy="52388"/>
            </a:xfrm>
            <a:custGeom>
              <a:avLst/>
              <a:gdLst>
                <a:gd name="T0" fmla="*/ 16 w 16"/>
                <a:gd name="T1" fmla="*/ 4 h 18"/>
                <a:gd name="T2" fmla="*/ 10 w 16"/>
                <a:gd name="T3" fmla="*/ 0 h 18"/>
                <a:gd name="T4" fmla="*/ 9 w 16"/>
                <a:gd name="T5" fmla="*/ 2 h 18"/>
                <a:gd name="T6" fmla="*/ 5 w 16"/>
                <a:gd name="T7" fmla="*/ 7 h 18"/>
                <a:gd name="T8" fmla="*/ 0 w 16"/>
                <a:gd name="T9" fmla="*/ 14 h 18"/>
                <a:gd name="T10" fmla="*/ 6 w 16"/>
                <a:gd name="T11" fmla="*/ 18 h 18"/>
                <a:gd name="T12" fmla="*/ 11 w 16"/>
                <a:gd name="T13" fmla="*/ 11 h 18"/>
                <a:gd name="T14" fmla="*/ 14 w 16"/>
                <a:gd name="T15" fmla="*/ 6 h 18"/>
                <a:gd name="T16" fmla="*/ 16 w 16"/>
                <a:gd name="T17" fmla="*/ 4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8">
                  <a:moveTo>
                    <a:pt x="16" y="4"/>
                  </a:moveTo>
                  <a:cubicBezTo>
                    <a:pt x="10" y="0"/>
                    <a:pt x="10" y="0"/>
                    <a:pt x="10" y="0"/>
                  </a:cubicBezTo>
                  <a:cubicBezTo>
                    <a:pt x="10" y="0"/>
                    <a:pt x="10" y="1"/>
                    <a:pt x="9" y="2"/>
                  </a:cubicBezTo>
                  <a:cubicBezTo>
                    <a:pt x="8" y="3"/>
                    <a:pt x="6" y="5"/>
                    <a:pt x="5" y="7"/>
                  </a:cubicBezTo>
                  <a:cubicBezTo>
                    <a:pt x="2" y="11"/>
                    <a:pt x="0" y="14"/>
                    <a:pt x="0" y="14"/>
                  </a:cubicBezTo>
                  <a:cubicBezTo>
                    <a:pt x="6" y="18"/>
                    <a:pt x="6" y="18"/>
                    <a:pt x="6" y="18"/>
                  </a:cubicBezTo>
                  <a:cubicBezTo>
                    <a:pt x="6" y="18"/>
                    <a:pt x="8" y="15"/>
                    <a:pt x="11" y="11"/>
                  </a:cubicBezTo>
                  <a:cubicBezTo>
                    <a:pt x="12" y="9"/>
                    <a:pt x="13" y="8"/>
                    <a:pt x="14" y="6"/>
                  </a:cubicBezTo>
                  <a:cubicBezTo>
                    <a:pt x="15" y="5"/>
                    <a:pt x="16" y="4"/>
                    <a:pt x="16" y="4"/>
                  </a:cubicBez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37" name="PA_任意多边形 235">
              <a:extLst>
                <a:ext uri="{FF2B5EF4-FFF2-40B4-BE49-F238E27FC236}">
                  <a16:creationId xmlns:a16="http://schemas.microsoft.com/office/drawing/2014/main" id="{3503817B-57F4-4300-B87D-70F5A612AEB8}"/>
                </a:ext>
              </a:extLst>
            </p:cNvPr>
            <p:cNvSpPr>
              <a:spLocks/>
            </p:cNvSpPr>
            <p:nvPr>
              <p:custDataLst>
                <p:tags r:id="rId127"/>
              </p:custDataLst>
            </p:nvPr>
          </p:nvSpPr>
          <p:spPr bwMode="auto">
            <a:xfrm>
              <a:off x="4675188" y="1919288"/>
              <a:ext cx="47625" cy="52388"/>
            </a:xfrm>
            <a:custGeom>
              <a:avLst/>
              <a:gdLst>
                <a:gd name="T0" fmla="*/ 30 w 30"/>
                <a:gd name="T1" fmla="*/ 7 h 33"/>
                <a:gd name="T2" fmla="*/ 20 w 30"/>
                <a:gd name="T3" fmla="*/ 0 h 33"/>
                <a:gd name="T4" fmla="*/ 0 w 30"/>
                <a:gd name="T5" fmla="*/ 26 h 33"/>
                <a:gd name="T6" fmla="*/ 9 w 30"/>
                <a:gd name="T7" fmla="*/ 33 h 33"/>
                <a:gd name="T8" fmla="*/ 30 w 30"/>
                <a:gd name="T9" fmla="*/ 7 h 33"/>
              </a:gdLst>
              <a:ahLst/>
              <a:cxnLst>
                <a:cxn ang="0">
                  <a:pos x="T0" y="T1"/>
                </a:cxn>
                <a:cxn ang="0">
                  <a:pos x="T2" y="T3"/>
                </a:cxn>
                <a:cxn ang="0">
                  <a:pos x="T4" y="T5"/>
                </a:cxn>
                <a:cxn ang="0">
                  <a:pos x="T6" y="T7"/>
                </a:cxn>
                <a:cxn ang="0">
                  <a:pos x="T8" y="T9"/>
                </a:cxn>
              </a:cxnLst>
              <a:rect l="0" t="0" r="r" b="b"/>
              <a:pathLst>
                <a:path w="30" h="33">
                  <a:moveTo>
                    <a:pt x="30" y="7"/>
                  </a:moveTo>
                  <a:lnTo>
                    <a:pt x="20" y="0"/>
                  </a:lnTo>
                  <a:lnTo>
                    <a:pt x="0" y="26"/>
                  </a:lnTo>
                  <a:lnTo>
                    <a:pt x="9" y="33"/>
                  </a:lnTo>
                  <a:lnTo>
                    <a:pt x="30" y="7"/>
                  </a:ln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38" name="PA_任意多边形 236">
              <a:extLst>
                <a:ext uri="{FF2B5EF4-FFF2-40B4-BE49-F238E27FC236}">
                  <a16:creationId xmlns:a16="http://schemas.microsoft.com/office/drawing/2014/main" id="{D2DED6B7-E417-4911-AA2C-681C288FADEC}"/>
                </a:ext>
              </a:extLst>
            </p:cNvPr>
            <p:cNvSpPr>
              <a:spLocks/>
            </p:cNvSpPr>
            <p:nvPr>
              <p:custDataLst>
                <p:tags r:id="rId128"/>
              </p:custDataLst>
            </p:nvPr>
          </p:nvSpPr>
          <p:spPr bwMode="auto">
            <a:xfrm>
              <a:off x="4725988" y="1860550"/>
              <a:ext cx="49213" cy="52388"/>
            </a:xfrm>
            <a:custGeom>
              <a:avLst/>
              <a:gdLst>
                <a:gd name="T0" fmla="*/ 31 w 31"/>
                <a:gd name="T1" fmla="*/ 7 h 33"/>
                <a:gd name="T2" fmla="*/ 20 w 31"/>
                <a:gd name="T3" fmla="*/ 0 h 33"/>
                <a:gd name="T4" fmla="*/ 0 w 31"/>
                <a:gd name="T5" fmla="*/ 24 h 33"/>
                <a:gd name="T6" fmla="*/ 9 w 31"/>
                <a:gd name="T7" fmla="*/ 33 h 33"/>
                <a:gd name="T8" fmla="*/ 31 w 31"/>
                <a:gd name="T9" fmla="*/ 7 h 33"/>
              </a:gdLst>
              <a:ahLst/>
              <a:cxnLst>
                <a:cxn ang="0">
                  <a:pos x="T0" y="T1"/>
                </a:cxn>
                <a:cxn ang="0">
                  <a:pos x="T2" y="T3"/>
                </a:cxn>
                <a:cxn ang="0">
                  <a:pos x="T4" y="T5"/>
                </a:cxn>
                <a:cxn ang="0">
                  <a:pos x="T6" y="T7"/>
                </a:cxn>
                <a:cxn ang="0">
                  <a:pos x="T8" y="T9"/>
                </a:cxn>
              </a:cxnLst>
              <a:rect l="0" t="0" r="r" b="b"/>
              <a:pathLst>
                <a:path w="31" h="33">
                  <a:moveTo>
                    <a:pt x="31" y="7"/>
                  </a:moveTo>
                  <a:lnTo>
                    <a:pt x="20" y="0"/>
                  </a:lnTo>
                  <a:lnTo>
                    <a:pt x="0" y="24"/>
                  </a:lnTo>
                  <a:lnTo>
                    <a:pt x="9" y="33"/>
                  </a:lnTo>
                  <a:lnTo>
                    <a:pt x="31" y="7"/>
                  </a:ln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39" name="PA_任意多边形 237">
              <a:extLst>
                <a:ext uri="{FF2B5EF4-FFF2-40B4-BE49-F238E27FC236}">
                  <a16:creationId xmlns:a16="http://schemas.microsoft.com/office/drawing/2014/main" id="{632ADEA1-F7FE-4D52-9F51-AC734840C7E3}"/>
                </a:ext>
              </a:extLst>
            </p:cNvPr>
            <p:cNvSpPr>
              <a:spLocks/>
            </p:cNvSpPr>
            <p:nvPr>
              <p:custDataLst>
                <p:tags r:id="rId129"/>
              </p:custDataLst>
            </p:nvPr>
          </p:nvSpPr>
          <p:spPr bwMode="auto">
            <a:xfrm>
              <a:off x="4775200" y="1801813"/>
              <a:ext cx="52388" cy="52388"/>
            </a:xfrm>
            <a:custGeom>
              <a:avLst/>
              <a:gdLst>
                <a:gd name="T0" fmla="*/ 33 w 33"/>
                <a:gd name="T1" fmla="*/ 9 h 33"/>
                <a:gd name="T2" fmla="*/ 24 w 33"/>
                <a:gd name="T3" fmla="*/ 0 h 33"/>
                <a:gd name="T4" fmla="*/ 0 w 33"/>
                <a:gd name="T5" fmla="*/ 24 h 33"/>
                <a:gd name="T6" fmla="*/ 9 w 33"/>
                <a:gd name="T7" fmla="*/ 33 h 33"/>
                <a:gd name="T8" fmla="*/ 33 w 33"/>
                <a:gd name="T9" fmla="*/ 9 h 33"/>
              </a:gdLst>
              <a:ahLst/>
              <a:cxnLst>
                <a:cxn ang="0">
                  <a:pos x="T0" y="T1"/>
                </a:cxn>
                <a:cxn ang="0">
                  <a:pos x="T2" y="T3"/>
                </a:cxn>
                <a:cxn ang="0">
                  <a:pos x="T4" y="T5"/>
                </a:cxn>
                <a:cxn ang="0">
                  <a:pos x="T6" y="T7"/>
                </a:cxn>
                <a:cxn ang="0">
                  <a:pos x="T8" y="T9"/>
                </a:cxn>
              </a:cxnLst>
              <a:rect l="0" t="0" r="r" b="b"/>
              <a:pathLst>
                <a:path w="33" h="33">
                  <a:moveTo>
                    <a:pt x="33" y="9"/>
                  </a:moveTo>
                  <a:lnTo>
                    <a:pt x="24" y="0"/>
                  </a:lnTo>
                  <a:lnTo>
                    <a:pt x="0" y="24"/>
                  </a:lnTo>
                  <a:lnTo>
                    <a:pt x="9" y="33"/>
                  </a:lnTo>
                  <a:lnTo>
                    <a:pt x="33" y="9"/>
                  </a:ln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grpSp>
      <p:grpSp>
        <p:nvGrpSpPr>
          <p:cNvPr id="40" name="PA_组合 103">
            <a:extLst>
              <a:ext uri="{FF2B5EF4-FFF2-40B4-BE49-F238E27FC236}">
                <a16:creationId xmlns:a16="http://schemas.microsoft.com/office/drawing/2014/main" id="{E2F5A5B6-D830-4068-8A4E-4993C09104DC}"/>
              </a:ext>
            </a:extLst>
          </p:cNvPr>
          <p:cNvGrpSpPr/>
          <p:nvPr>
            <p:custDataLst>
              <p:tags r:id="rId4"/>
            </p:custDataLst>
          </p:nvPr>
        </p:nvGrpSpPr>
        <p:grpSpPr>
          <a:xfrm>
            <a:off x="1921993" y="1901847"/>
            <a:ext cx="1118040" cy="490147"/>
            <a:chOff x="4830763" y="1285875"/>
            <a:chExt cx="1169988" cy="512763"/>
          </a:xfrm>
          <a:solidFill>
            <a:schemeClr val="bg1">
              <a:lumMod val="65000"/>
            </a:schemeClr>
          </a:solidFill>
        </p:grpSpPr>
        <p:sp>
          <p:nvSpPr>
            <p:cNvPr id="41" name="PA_任意多边形 238">
              <a:extLst>
                <a:ext uri="{FF2B5EF4-FFF2-40B4-BE49-F238E27FC236}">
                  <a16:creationId xmlns:a16="http://schemas.microsoft.com/office/drawing/2014/main" id="{551CC23C-F0CC-4D9E-95B4-3BDE118C2AEB}"/>
                </a:ext>
              </a:extLst>
            </p:cNvPr>
            <p:cNvSpPr>
              <a:spLocks/>
            </p:cNvSpPr>
            <p:nvPr>
              <p:custDataLst>
                <p:tags r:id="rId98"/>
              </p:custDataLst>
            </p:nvPr>
          </p:nvSpPr>
          <p:spPr bwMode="auto">
            <a:xfrm>
              <a:off x="4830763" y="1749425"/>
              <a:ext cx="52388" cy="49213"/>
            </a:xfrm>
            <a:custGeom>
              <a:avLst/>
              <a:gdLst>
                <a:gd name="T0" fmla="*/ 33 w 33"/>
                <a:gd name="T1" fmla="*/ 9 h 31"/>
                <a:gd name="T2" fmla="*/ 24 w 33"/>
                <a:gd name="T3" fmla="*/ 0 h 31"/>
                <a:gd name="T4" fmla="*/ 0 w 33"/>
                <a:gd name="T5" fmla="*/ 22 h 31"/>
                <a:gd name="T6" fmla="*/ 9 w 33"/>
                <a:gd name="T7" fmla="*/ 31 h 31"/>
                <a:gd name="T8" fmla="*/ 33 w 33"/>
                <a:gd name="T9" fmla="*/ 9 h 31"/>
              </a:gdLst>
              <a:ahLst/>
              <a:cxnLst>
                <a:cxn ang="0">
                  <a:pos x="T0" y="T1"/>
                </a:cxn>
                <a:cxn ang="0">
                  <a:pos x="T2" y="T3"/>
                </a:cxn>
                <a:cxn ang="0">
                  <a:pos x="T4" y="T5"/>
                </a:cxn>
                <a:cxn ang="0">
                  <a:pos x="T6" y="T7"/>
                </a:cxn>
                <a:cxn ang="0">
                  <a:pos x="T8" y="T9"/>
                </a:cxn>
              </a:cxnLst>
              <a:rect l="0" t="0" r="r" b="b"/>
              <a:pathLst>
                <a:path w="33" h="31">
                  <a:moveTo>
                    <a:pt x="33" y="9"/>
                  </a:moveTo>
                  <a:lnTo>
                    <a:pt x="24" y="0"/>
                  </a:lnTo>
                  <a:lnTo>
                    <a:pt x="0" y="22"/>
                  </a:lnTo>
                  <a:lnTo>
                    <a:pt x="9" y="31"/>
                  </a:lnTo>
                  <a:lnTo>
                    <a:pt x="33" y="9"/>
                  </a:ln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42" name="PA_任意多边形 239">
              <a:extLst>
                <a:ext uri="{FF2B5EF4-FFF2-40B4-BE49-F238E27FC236}">
                  <a16:creationId xmlns:a16="http://schemas.microsoft.com/office/drawing/2014/main" id="{375CF114-8C59-4AC6-BD47-8E6720EBCA7B}"/>
                </a:ext>
              </a:extLst>
            </p:cNvPr>
            <p:cNvSpPr>
              <a:spLocks/>
            </p:cNvSpPr>
            <p:nvPr>
              <p:custDataLst>
                <p:tags r:id="rId99"/>
              </p:custDataLst>
            </p:nvPr>
          </p:nvSpPr>
          <p:spPr bwMode="auto">
            <a:xfrm>
              <a:off x="4886325" y="1697038"/>
              <a:ext cx="52388" cy="49213"/>
            </a:xfrm>
            <a:custGeom>
              <a:avLst/>
              <a:gdLst>
                <a:gd name="T0" fmla="*/ 33 w 33"/>
                <a:gd name="T1" fmla="*/ 9 h 31"/>
                <a:gd name="T2" fmla="*/ 26 w 33"/>
                <a:gd name="T3" fmla="*/ 0 h 31"/>
                <a:gd name="T4" fmla="*/ 0 w 33"/>
                <a:gd name="T5" fmla="*/ 22 h 31"/>
                <a:gd name="T6" fmla="*/ 9 w 33"/>
                <a:gd name="T7" fmla="*/ 31 h 31"/>
                <a:gd name="T8" fmla="*/ 33 w 33"/>
                <a:gd name="T9" fmla="*/ 9 h 31"/>
              </a:gdLst>
              <a:ahLst/>
              <a:cxnLst>
                <a:cxn ang="0">
                  <a:pos x="T0" y="T1"/>
                </a:cxn>
                <a:cxn ang="0">
                  <a:pos x="T2" y="T3"/>
                </a:cxn>
                <a:cxn ang="0">
                  <a:pos x="T4" y="T5"/>
                </a:cxn>
                <a:cxn ang="0">
                  <a:pos x="T6" y="T7"/>
                </a:cxn>
                <a:cxn ang="0">
                  <a:pos x="T8" y="T9"/>
                </a:cxn>
              </a:cxnLst>
              <a:rect l="0" t="0" r="r" b="b"/>
              <a:pathLst>
                <a:path w="33" h="31">
                  <a:moveTo>
                    <a:pt x="33" y="9"/>
                  </a:moveTo>
                  <a:lnTo>
                    <a:pt x="26" y="0"/>
                  </a:lnTo>
                  <a:lnTo>
                    <a:pt x="0" y="22"/>
                  </a:lnTo>
                  <a:lnTo>
                    <a:pt x="9" y="31"/>
                  </a:lnTo>
                  <a:lnTo>
                    <a:pt x="33" y="9"/>
                  </a:ln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43" name="PA_任意多边形 240">
              <a:extLst>
                <a:ext uri="{FF2B5EF4-FFF2-40B4-BE49-F238E27FC236}">
                  <a16:creationId xmlns:a16="http://schemas.microsoft.com/office/drawing/2014/main" id="{633E80E9-DFC2-427A-B3F7-2D1B726C2E33}"/>
                </a:ext>
              </a:extLst>
            </p:cNvPr>
            <p:cNvSpPr>
              <a:spLocks/>
            </p:cNvSpPr>
            <p:nvPr>
              <p:custDataLst>
                <p:tags r:id="rId100"/>
              </p:custDataLst>
            </p:nvPr>
          </p:nvSpPr>
          <p:spPr bwMode="auto">
            <a:xfrm>
              <a:off x="4945063" y="1646238"/>
              <a:ext cx="55563" cy="50800"/>
            </a:xfrm>
            <a:custGeom>
              <a:avLst/>
              <a:gdLst>
                <a:gd name="T0" fmla="*/ 35 w 35"/>
                <a:gd name="T1" fmla="*/ 11 h 32"/>
                <a:gd name="T2" fmla="*/ 26 w 35"/>
                <a:gd name="T3" fmla="*/ 0 h 32"/>
                <a:gd name="T4" fmla="*/ 0 w 35"/>
                <a:gd name="T5" fmla="*/ 20 h 32"/>
                <a:gd name="T6" fmla="*/ 9 w 35"/>
                <a:gd name="T7" fmla="*/ 32 h 32"/>
                <a:gd name="T8" fmla="*/ 35 w 35"/>
                <a:gd name="T9" fmla="*/ 11 h 32"/>
              </a:gdLst>
              <a:ahLst/>
              <a:cxnLst>
                <a:cxn ang="0">
                  <a:pos x="T0" y="T1"/>
                </a:cxn>
                <a:cxn ang="0">
                  <a:pos x="T2" y="T3"/>
                </a:cxn>
                <a:cxn ang="0">
                  <a:pos x="T4" y="T5"/>
                </a:cxn>
                <a:cxn ang="0">
                  <a:pos x="T6" y="T7"/>
                </a:cxn>
                <a:cxn ang="0">
                  <a:pos x="T8" y="T9"/>
                </a:cxn>
              </a:cxnLst>
              <a:rect l="0" t="0" r="r" b="b"/>
              <a:pathLst>
                <a:path w="35" h="32">
                  <a:moveTo>
                    <a:pt x="35" y="11"/>
                  </a:moveTo>
                  <a:lnTo>
                    <a:pt x="26" y="0"/>
                  </a:lnTo>
                  <a:lnTo>
                    <a:pt x="0" y="20"/>
                  </a:lnTo>
                  <a:lnTo>
                    <a:pt x="9" y="32"/>
                  </a:lnTo>
                  <a:lnTo>
                    <a:pt x="35" y="11"/>
                  </a:ln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44" name="PA_任意多边形 241">
              <a:extLst>
                <a:ext uri="{FF2B5EF4-FFF2-40B4-BE49-F238E27FC236}">
                  <a16:creationId xmlns:a16="http://schemas.microsoft.com/office/drawing/2014/main" id="{3CD76D23-9FEB-478D-B07F-A50FD1C827A8}"/>
                </a:ext>
              </a:extLst>
            </p:cNvPr>
            <p:cNvSpPr>
              <a:spLocks/>
            </p:cNvSpPr>
            <p:nvPr>
              <p:custDataLst>
                <p:tags r:id="rId101"/>
              </p:custDataLst>
            </p:nvPr>
          </p:nvSpPr>
          <p:spPr bwMode="auto">
            <a:xfrm>
              <a:off x="5006975" y="1600200"/>
              <a:ext cx="55563" cy="49213"/>
            </a:xfrm>
            <a:custGeom>
              <a:avLst/>
              <a:gdLst>
                <a:gd name="T0" fmla="*/ 35 w 35"/>
                <a:gd name="T1" fmla="*/ 11 h 31"/>
                <a:gd name="T2" fmla="*/ 28 w 35"/>
                <a:gd name="T3" fmla="*/ 0 h 31"/>
                <a:gd name="T4" fmla="*/ 0 w 35"/>
                <a:gd name="T5" fmla="*/ 20 h 31"/>
                <a:gd name="T6" fmla="*/ 9 w 35"/>
                <a:gd name="T7" fmla="*/ 31 h 31"/>
                <a:gd name="T8" fmla="*/ 35 w 35"/>
                <a:gd name="T9" fmla="*/ 11 h 31"/>
              </a:gdLst>
              <a:ahLst/>
              <a:cxnLst>
                <a:cxn ang="0">
                  <a:pos x="T0" y="T1"/>
                </a:cxn>
                <a:cxn ang="0">
                  <a:pos x="T2" y="T3"/>
                </a:cxn>
                <a:cxn ang="0">
                  <a:pos x="T4" y="T5"/>
                </a:cxn>
                <a:cxn ang="0">
                  <a:pos x="T6" y="T7"/>
                </a:cxn>
                <a:cxn ang="0">
                  <a:pos x="T8" y="T9"/>
                </a:cxn>
              </a:cxnLst>
              <a:rect l="0" t="0" r="r" b="b"/>
              <a:pathLst>
                <a:path w="35" h="31">
                  <a:moveTo>
                    <a:pt x="35" y="11"/>
                  </a:moveTo>
                  <a:lnTo>
                    <a:pt x="28" y="0"/>
                  </a:lnTo>
                  <a:lnTo>
                    <a:pt x="0" y="20"/>
                  </a:lnTo>
                  <a:lnTo>
                    <a:pt x="9" y="31"/>
                  </a:lnTo>
                  <a:lnTo>
                    <a:pt x="35" y="11"/>
                  </a:ln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45" name="PA_任意多边形 242">
              <a:extLst>
                <a:ext uri="{FF2B5EF4-FFF2-40B4-BE49-F238E27FC236}">
                  <a16:creationId xmlns:a16="http://schemas.microsoft.com/office/drawing/2014/main" id="{DF23A2B3-5010-4693-B5D7-2BD0A039E161}"/>
                </a:ext>
              </a:extLst>
            </p:cNvPr>
            <p:cNvSpPr>
              <a:spLocks/>
            </p:cNvSpPr>
            <p:nvPr>
              <p:custDataLst>
                <p:tags r:id="rId102"/>
              </p:custDataLst>
            </p:nvPr>
          </p:nvSpPr>
          <p:spPr bwMode="auto">
            <a:xfrm>
              <a:off x="5070475" y="1558925"/>
              <a:ext cx="57150" cy="42863"/>
            </a:xfrm>
            <a:custGeom>
              <a:avLst/>
              <a:gdLst>
                <a:gd name="T0" fmla="*/ 19 w 19"/>
                <a:gd name="T1" fmla="*/ 6 h 15"/>
                <a:gd name="T2" fmla="*/ 15 w 19"/>
                <a:gd name="T3" fmla="*/ 0 h 15"/>
                <a:gd name="T4" fmla="*/ 8 w 19"/>
                <a:gd name="T5" fmla="*/ 4 h 15"/>
                <a:gd name="T6" fmla="*/ 2 w 19"/>
                <a:gd name="T7" fmla="*/ 8 h 15"/>
                <a:gd name="T8" fmla="*/ 0 w 19"/>
                <a:gd name="T9" fmla="*/ 9 h 15"/>
                <a:gd name="T10" fmla="*/ 4 w 19"/>
                <a:gd name="T11" fmla="*/ 15 h 15"/>
                <a:gd name="T12" fmla="*/ 6 w 19"/>
                <a:gd name="T13" fmla="*/ 14 h 15"/>
                <a:gd name="T14" fmla="*/ 11 w 19"/>
                <a:gd name="T15" fmla="*/ 10 h 15"/>
                <a:gd name="T16" fmla="*/ 19 w 19"/>
                <a:gd name="T17" fmla="*/ 6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15">
                  <a:moveTo>
                    <a:pt x="19" y="6"/>
                  </a:moveTo>
                  <a:cubicBezTo>
                    <a:pt x="15" y="0"/>
                    <a:pt x="15" y="0"/>
                    <a:pt x="15" y="0"/>
                  </a:cubicBezTo>
                  <a:cubicBezTo>
                    <a:pt x="15" y="0"/>
                    <a:pt x="11" y="2"/>
                    <a:pt x="8" y="4"/>
                  </a:cubicBezTo>
                  <a:cubicBezTo>
                    <a:pt x="6" y="6"/>
                    <a:pt x="4" y="7"/>
                    <a:pt x="2" y="8"/>
                  </a:cubicBezTo>
                  <a:cubicBezTo>
                    <a:pt x="1" y="9"/>
                    <a:pt x="0" y="9"/>
                    <a:pt x="0" y="9"/>
                  </a:cubicBezTo>
                  <a:cubicBezTo>
                    <a:pt x="4" y="15"/>
                    <a:pt x="4" y="15"/>
                    <a:pt x="4" y="15"/>
                  </a:cubicBezTo>
                  <a:cubicBezTo>
                    <a:pt x="4" y="15"/>
                    <a:pt x="5" y="15"/>
                    <a:pt x="6" y="14"/>
                  </a:cubicBezTo>
                  <a:cubicBezTo>
                    <a:pt x="8" y="13"/>
                    <a:pt x="10" y="12"/>
                    <a:pt x="11" y="10"/>
                  </a:cubicBezTo>
                  <a:cubicBezTo>
                    <a:pt x="15" y="8"/>
                    <a:pt x="19" y="6"/>
                    <a:pt x="19" y="6"/>
                  </a:cubicBez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46" name="PA_任意多边形 243">
              <a:extLst>
                <a:ext uri="{FF2B5EF4-FFF2-40B4-BE49-F238E27FC236}">
                  <a16:creationId xmlns:a16="http://schemas.microsoft.com/office/drawing/2014/main" id="{45B16EE3-E867-4ED7-B987-75B41B0C30EC}"/>
                </a:ext>
              </a:extLst>
            </p:cNvPr>
            <p:cNvSpPr>
              <a:spLocks/>
            </p:cNvSpPr>
            <p:nvPr>
              <p:custDataLst>
                <p:tags r:id="rId103"/>
              </p:custDataLst>
            </p:nvPr>
          </p:nvSpPr>
          <p:spPr bwMode="auto">
            <a:xfrm>
              <a:off x="5135563" y="1517650"/>
              <a:ext cx="55563" cy="44450"/>
            </a:xfrm>
            <a:custGeom>
              <a:avLst/>
              <a:gdLst>
                <a:gd name="T0" fmla="*/ 19 w 19"/>
                <a:gd name="T1" fmla="*/ 6 h 15"/>
                <a:gd name="T2" fmla="*/ 16 w 19"/>
                <a:gd name="T3" fmla="*/ 0 h 15"/>
                <a:gd name="T4" fmla="*/ 8 w 19"/>
                <a:gd name="T5" fmla="*/ 4 h 15"/>
                <a:gd name="T6" fmla="*/ 0 w 19"/>
                <a:gd name="T7" fmla="*/ 9 h 15"/>
                <a:gd name="T8" fmla="*/ 4 w 19"/>
                <a:gd name="T9" fmla="*/ 15 h 15"/>
                <a:gd name="T10" fmla="*/ 12 w 19"/>
                <a:gd name="T11" fmla="*/ 10 h 15"/>
                <a:gd name="T12" fmla="*/ 19 w 19"/>
                <a:gd name="T13" fmla="*/ 6 h 15"/>
              </a:gdLst>
              <a:ahLst/>
              <a:cxnLst>
                <a:cxn ang="0">
                  <a:pos x="T0" y="T1"/>
                </a:cxn>
                <a:cxn ang="0">
                  <a:pos x="T2" y="T3"/>
                </a:cxn>
                <a:cxn ang="0">
                  <a:pos x="T4" y="T5"/>
                </a:cxn>
                <a:cxn ang="0">
                  <a:pos x="T6" y="T7"/>
                </a:cxn>
                <a:cxn ang="0">
                  <a:pos x="T8" y="T9"/>
                </a:cxn>
                <a:cxn ang="0">
                  <a:pos x="T10" y="T11"/>
                </a:cxn>
                <a:cxn ang="0">
                  <a:pos x="T12" y="T13"/>
                </a:cxn>
              </a:cxnLst>
              <a:rect l="0" t="0" r="r" b="b"/>
              <a:pathLst>
                <a:path w="19" h="15">
                  <a:moveTo>
                    <a:pt x="19" y="6"/>
                  </a:moveTo>
                  <a:cubicBezTo>
                    <a:pt x="16" y="0"/>
                    <a:pt x="16" y="0"/>
                    <a:pt x="16" y="0"/>
                  </a:cubicBezTo>
                  <a:cubicBezTo>
                    <a:pt x="16" y="0"/>
                    <a:pt x="12" y="2"/>
                    <a:pt x="8" y="4"/>
                  </a:cubicBezTo>
                  <a:cubicBezTo>
                    <a:pt x="4" y="6"/>
                    <a:pt x="0" y="9"/>
                    <a:pt x="0" y="9"/>
                  </a:cubicBezTo>
                  <a:cubicBezTo>
                    <a:pt x="4" y="15"/>
                    <a:pt x="4" y="15"/>
                    <a:pt x="4" y="15"/>
                  </a:cubicBezTo>
                  <a:cubicBezTo>
                    <a:pt x="4" y="15"/>
                    <a:pt x="8" y="12"/>
                    <a:pt x="12" y="10"/>
                  </a:cubicBezTo>
                  <a:cubicBezTo>
                    <a:pt x="16" y="8"/>
                    <a:pt x="19" y="6"/>
                    <a:pt x="19" y="6"/>
                  </a:cubicBez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47" name="PA_任意多边形 244">
              <a:extLst>
                <a:ext uri="{FF2B5EF4-FFF2-40B4-BE49-F238E27FC236}">
                  <a16:creationId xmlns:a16="http://schemas.microsoft.com/office/drawing/2014/main" id="{D2D1E476-13C0-4431-B4A4-7EF6B703094C}"/>
                </a:ext>
              </a:extLst>
            </p:cNvPr>
            <p:cNvSpPr>
              <a:spLocks/>
            </p:cNvSpPr>
            <p:nvPr>
              <p:custDataLst>
                <p:tags r:id="rId104"/>
              </p:custDataLst>
            </p:nvPr>
          </p:nvSpPr>
          <p:spPr bwMode="auto">
            <a:xfrm>
              <a:off x="5203825" y="1479550"/>
              <a:ext cx="55563" cy="44450"/>
            </a:xfrm>
            <a:custGeom>
              <a:avLst/>
              <a:gdLst>
                <a:gd name="T0" fmla="*/ 19 w 19"/>
                <a:gd name="T1" fmla="*/ 6 h 15"/>
                <a:gd name="T2" fmla="*/ 16 w 19"/>
                <a:gd name="T3" fmla="*/ 0 h 15"/>
                <a:gd name="T4" fmla="*/ 8 w 19"/>
                <a:gd name="T5" fmla="*/ 4 h 15"/>
                <a:gd name="T6" fmla="*/ 3 w 19"/>
                <a:gd name="T7" fmla="*/ 7 h 15"/>
                <a:gd name="T8" fmla="*/ 0 w 19"/>
                <a:gd name="T9" fmla="*/ 8 h 15"/>
                <a:gd name="T10" fmla="*/ 4 w 19"/>
                <a:gd name="T11" fmla="*/ 15 h 15"/>
                <a:gd name="T12" fmla="*/ 6 w 19"/>
                <a:gd name="T13" fmla="*/ 13 h 15"/>
                <a:gd name="T14" fmla="*/ 12 w 19"/>
                <a:gd name="T15" fmla="*/ 10 h 15"/>
                <a:gd name="T16" fmla="*/ 19 w 19"/>
                <a:gd name="T17" fmla="*/ 6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15">
                  <a:moveTo>
                    <a:pt x="19" y="6"/>
                  </a:moveTo>
                  <a:cubicBezTo>
                    <a:pt x="16" y="0"/>
                    <a:pt x="16" y="0"/>
                    <a:pt x="16" y="0"/>
                  </a:cubicBezTo>
                  <a:cubicBezTo>
                    <a:pt x="16" y="0"/>
                    <a:pt x="12" y="2"/>
                    <a:pt x="8" y="4"/>
                  </a:cubicBezTo>
                  <a:cubicBezTo>
                    <a:pt x="6" y="5"/>
                    <a:pt x="4" y="6"/>
                    <a:pt x="3" y="7"/>
                  </a:cubicBezTo>
                  <a:cubicBezTo>
                    <a:pt x="1" y="8"/>
                    <a:pt x="0" y="8"/>
                    <a:pt x="0" y="8"/>
                  </a:cubicBezTo>
                  <a:cubicBezTo>
                    <a:pt x="4" y="15"/>
                    <a:pt x="4" y="15"/>
                    <a:pt x="4" y="15"/>
                  </a:cubicBezTo>
                  <a:cubicBezTo>
                    <a:pt x="4" y="15"/>
                    <a:pt x="5" y="14"/>
                    <a:pt x="6" y="13"/>
                  </a:cubicBezTo>
                  <a:cubicBezTo>
                    <a:pt x="8" y="12"/>
                    <a:pt x="10" y="11"/>
                    <a:pt x="12" y="10"/>
                  </a:cubicBezTo>
                  <a:cubicBezTo>
                    <a:pt x="16" y="8"/>
                    <a:pt x="19" y="6"/>
                    <a:pt x="19" y="6"/>
                  </a:cubicBez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48" name="PA_任意多边形 245">
              <a:extLst>
                <a:ext uri="{FF2B5EF4-FFF2-40B4-BE49-F238E27FC236}">
                  <a16:creationId xmlns:a16="http://schemas.microsoft.com/office/drawing/2014/main" id="{4EEB4C75-C123-4B92-B251-A7DC01D0CF4C}"/>
                </a:ext>
              </a:extLst>
            </p:cNvPr>
            <p:cNvSpPr>
              <a:spLocks/>
            </p:cNvSpPr>
            <p:nvPr>
              <p:custDataLst>
                <p:tags r:id="rId105"/>
              </p:custDataLst>
            </p:nvPr>
          </p:nvSpPr>
          <p:spPr bwMode="auto">
            <a:xfrm>
              <a:off x="5273675" y="1444625"/>
              <a:ext cx="55563" cy="41275"/>
            </a:xfrm>
            <a:custGeom>
              <a:avLst/>
              <a:gdLst>
                <a:gd name="T0" fmla="*/ 19 w 19"/>
                <a:gd name="T1" fmla="*/ 7 h 14"/>
                <a:gd name="T2" fmla="*/ 16 w 19"/>
                <a:gd name="T3" fmla="*/ 0 h 14"/>
                <a:gd name="T4" fmla="*/ 8 w 19"/>
                <a:gd name="T5" fmla="*/ 4 h 14"/>
                <a:gd name="T6" fmla="*/ 0 w 19"/>
                <a:gd name="T7" fmla="*/ 8 h 14"/>
                <a:gd name="T8" fmla="*/ 3 w 19"/>
                <a:gd name="T9" fmla="*/ 14 h 14"/>
                <a:gd name="T10" fmla="*/ 11 w 19"/>
                <a:gd name="T11" fmla="*/ 10 h 14"/>
                <a:gd name="T12" fmla="*/ 19 w 19"/>
                <a:gd name="T13" fmla="*/ 7 h 14"/>
              </a:gdLst>
              <a:ahLst/>
              <a:cxnLst>
                <a:cxn ang="0">
                  <a:pos x="T0" y="T1"/>
                </a:cxn>
                <a:cxn ang="0">
                  <a:pos x="T2" y="T3"/>
                </a:cxn>
                <a:cxn ang="0">
                  <a:pos x="T4" y="T5"/>
                </a:cxn>
                <a:cxn ang="0">
                  <a:pos x="T6" y="T7"/>
                </a:cxn>
                <a:cxn ang="0">
                  <a:pos x="T8" y="T9"/>
                </a:cxn>
                <a:cxn ang="0">
                  <a:pos x="T10" y="T11"/>
                </a:cxn>
                <a:cxn ang="0">
                  <a:pos x="T12" y="T13"/>
                </a:cxn>
              </a:cxnLst>
              <a:rect l="0" t="0" r="r" b="b"/>
              <a:pathLst>
                <a:path w="19" h="14">
                  <a:moveTo>
                    <a:pt x="19" y="7"/>
                  </a:moveTo>
                  <a:cubicBezTo>
                    <a:pt x="16" y="0"/>
                    <a:pt x="16" y="0"/>
                    <a:pt x="16" y="0"/>
                  </a:cubicBezTo>
                  <a:cubicBezTo>
                    <a:pt x="16" y="0"/>
                    <a:pt x="12" y="2"/>
                    <a:pt x="8" y="4"/>
                  </a:cubicBezTo>
                  <a:cubicBezTo>
                    <a:pt x="4" y="6"/>
                    <a:pt x="0" y="8"/>
                    <a:pt x="0" y="8"/>
                  </a:cubicBezTo>
                  <a:cubicBezTo>
                    <a:pt x="3" y="14"/>
                    <a:pt x="3" y="14"/>
                    <a:pt x="3" y="14"/>
                  </a:cubicBezTo>
                  <a:cubicBezTo>
                    <a:pt x="3" y="14"/>
                    <a:pt x="7" y="12"/>
                    <a:pt x="11" y="10"/>
                  </a:cubicBezTo>
                  <a:cubicBezTo>
                    <a:pt x="15" y="8"/>
                    <a:pt x="19" y="7"/>
                    <a:pt x="19" y="7"/>
                  </a:cubicBez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49" name="PA_任意多边形 246">
              <a:extLst>
                <a:ext uri="{FF2B5EF4-FFF2-40B4-BE49-F238E27FC236}">
                  <a16:creationId xmlns:a16="http://schemas.microsoft.com/office/drawing/2014/main" id="{E5BCD8DB-9061-44DD-9BF8-EFCC68A92014}"/>
                </a:ext>
              </a:extLst>
            </p:cNvPr>
            <p:cNvSpPr>
              <a:spLocks/>
            </p:cNvSpPr>
            <p:nvPr>
              <p:custDataLst>
                <p:tags r:id="rId106"/>
              </p:custDataLst>
            </p:nvPr>
          </p:nvSpPr>
          <p:spPr bwMode="auto">
            <a:xfrm>
              <a:off x="5343525" y="1414463"/>
              <a:ext cx="55563" cy="38100"/>
            </a:xfrm>
            <a:custGeom>
              <a:avLst/>
              <a:gdLst>
                <a:gd name="T0" fmla="*/ 19 w 19"/>
                <a:gd name="T1" fmla="*/ 6 h 13"/>
                <a:gd name="T2" fmla="*/ 17 w 19"/>
                <a:gd name="T3" fmla="*/ 0 h 13"/>
                <a:gd name="T4" fmla="*/ 14 w 19"/>
                <a:gd name="T5" fmla="*/ 1 h 13"/>
                <a:gd name="T6" fmla="*/ 8 w 19"/>
                <a:gd name="T7" fmla="*/ 3 h 13"/>
                <a:gd name="T8" fmla="*/ 0 w 19"/>
                <a:gd name="T9" fmla="*/ 7 h 13"/>
                <a:gd name="T10" fmla="*/ 3 w 19"/>
                <a:gd name="T11" fmla="*/ 13 h 13"/>
                <a:gd name="T12" fmla="*/ 11 w 19"/>
                <a:gd name="T13" fmla="*/ 9 h 13"/>
                <a:gd name="T14" fmla="*/ 17 w 19"/>
                <a:gd name="T15" fmla="*/ 7 h 13"/>
                <a:gd name="T16" fmla="*/ 19 w 19"/>
                <a:gd name="T17" fmla="*/ 6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13">
                  <a:moveTo>
                    <a:pt x="19" y="6"/>
                  </a:moveTo>
                  <a:cubicBezTo>
                    <a:pt x="17" y="0"/>
                    <a:pt x="17" y="0"/>
                    <a:pt x="17" y="0"/>
                  </a:cubicBezTo>
                  <a:cubicBezTo>
                    <a:pt x="17" y="0"/>
                    <a:pt x="16" y="0"/>
                    <a:pt x="14" y="1"/>
                  </a:cubicBezTo>
                  <a:cubicBezTo>
                    <a:pt x="12" y="1"/>
                    <a:pt x="10" y="2"/>
                    <a:pt x="8" y="3"/>
                  </a:cubicBezTo>
                  <a:cubicBezTo>
                    <a:pt x="4" y="5"/>
                    <a:pt x="0" y="7"/>
                    <a:pt x="0" y="7"/>
                  </a:cubicBezTo>
                  <a:cubicBezTo>
                    <a:pt x="3" y="13"/>
                    <a:pt x="3" y="13"/>
                    <a:pt x="3" y="13"/>
                  </a:cubicBezTo>
                  <a:cubicBezTo>
                    <a:pt x="3" y="13"/>
                    <a:pt x="7" y="11"/>
                    <a:pt x="11" y="9"/>
                  </a:cubicBezTo>
                  <a:cubicBezTo>
                    <a:pt x="13" y="9"/>
                    <a:pt x="15" y="8"/>
                    <a:pt x="17" y="7"/>
                  </a:cubicBezTo>
                  <a:cubicBezTo>
                    <a:pt x="18" y="7"/>
                    <a:pt x="19" y="6"/>
                    <a:pt x="19" y="6"/>
                  </a:cubicBez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50" name="PA_任意多边形 247">
              <a:extLst>
                <a:ext uri="{FF2B5EF4-FFF2-40B4-BE49-F238E27FC236}">
                  <a16:creationId xmlns:a16="http://schemas.microsoft.com/office/drawing/2014/main" id="{9421FD6A-B952-43B2-A538-F4DB4B5E33A8}"/>
                </a:ext>
              </a:extLst>
            </p:cNvPr>
            <p:cNvSpPr>
              <a:spLocks/>
            </p:cNvSpPr>
            <p:nvPr>
              <p:custDataLst>
                <p:tags r:id="rId107"/>
              </p:custDataLst>
            </p:nvPr>
          </p:nvSpPr>
          <p:spPr bwMode="auto">
            <a:xfrm>
              <a:off x="5416550" y="1385888"/>
              <a:ext cx="57150" cy="38100"/>
            </a:xfrm>
            <a:custGeom>
              <a:avLst/>
              <a:gdLst>
                <a:gd name="T0" fmla="*/ 19 w 19"/>
                <a:gd name="T1" fmla="*/ 7 h 13"/>
                <a:gd name="T2" fmla="*/ 16 w 19"/>
                <a:gd name="T3" fmla="*/ 0 h 13"/>
                <a:gd name="T4" fmla="*/ 8 w 19"/>
                <a:gd name="T5" fmla="*/ 3 h 13"/>
                <a:gd name="T6" fmla="*/ 0 w 19"/>
                <a:gd name="T7" fmla="*/ 6 h 13"/>
                <a:gd name="T8" fmla="*/ 2 w 19"/>
                <a:gd name="T9" fmla="*/ 13 h 13"/>
                <a:gd name="T10" fmla="*/ 11 w 19"/>
                <a:gd name="T11" fmla="*/ 10 h 13"/>
                <a:gd name="T12" fmla="*/ 19 w 19"/>
                <a:gd name="T13" fmla="*/ 7 h 13"/>
              </a:gdLst>
              <a:ahLst/>
              <a:cxnLst>
                <a:cxn ang="0">
                  <a:pos x="T0" y="T1"/>
                </a:cxn>
                <a:cxn ang="0">
                  <a:pos x="T2" y="T3"/>
                </a:cxn>
                <a:cxn ang="0">
                  <a:pos x="T4" y="T5"/>
                </a:cxn>
                <a:cxn ang="0">
                  <a:pos x="T6" y="T7"/>
                </a:cxn>
                <a:cxn ang="0">
                  <a:pos x="T8" y="T9"/>
                </a:cxn>
                <a:cxn ang="0">
                  <a:pos x="T10" y="T11"/>
                </a:cxn>
                <a:cxn ang="0">
                  <a:pos x="T12" y="T13"/>
                </a:cxn>
              </a:cxnLst>
              <a:rect l="0" t="0" r="r" b="b"/>
              <a:pathLst>
                <a:path w="19" h="13">
                  <a:moveTo>
                    <a:pt x="19" y="7"/>
                  </a:moveTo>
                  <a:cubicBezTo>
                    <a:pt x="16" y="0"/>
                    <a:pt x="16" y="0"/>
                    <a:pt x="16" y="0"/>
                  </a:cubicBezTo>
                  <a:cubicBezTo>
                    <a:pt x="16" y="0"/>
                    <a:pt x="12" y="1"/>
                    <a:pt x="8" y="3"/>
                  </a:cubicBezTo>
                  <a:cubicBezTo>
                    <a:pt x="4" y="5"/>
                    <a:pt x="0" y="6"/>
                    <a:pt x="0" y="6"/>
                  </a:cubicBezTo>
                  <a:cubicBezTo>
                    <a:pt x="2" y="13"/>
                    <a:pt x="2" y="13"/>
                    <a:pt x="2" y="13"/>
                  </a:cubicBezTo>
                  <a:cubicBezTo>
                    <a:pt x="2" y="13"/>
                    <a:pt x="6" y="11"/>
                    <a:pt x="11" y="10"/>
                  </a:cubicBezTo>
                  <a:cubicBezTo>
                    <a:pt x="15" y="8"/>
                    <a:pt x="19" y="7"/>
                    <a:pt x="19" y="7"/>
                  </a:cubicBez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51" name="PA_任意多边形 248">
              <a:extLst>
                <a:ext uri="{FF2B5EF4-FFF2-40B4-BE49-F238E27FC236}">
                  <a16:creationId xmlns:a16="http://schemas.microsoft.com/office/drawing/2014/main" id="{34643CE7-B6A7-4AA1-83B1-EA3A3C0DDC34}"/>
                </a:ext>
              </a:extLst>
            </p:cNvPr>
            <p:cNvSpPr>
              <a:spLocks/>
            </p:cNvSpPr>
            <p:nvPr>
              <p:custDataLst>
                <p:tags r:id="rId108"/>
              </p:custDataLst>
            </p:nvPr>
          </p:nvSpPr>
          <p:spPr bwMode="auto">
            <a:xfrm>
              <a:off x="5491163" y="1362075"/>
              <a:ext cx="55563" cy="34925"/>
            </a:xfrm>
            <a:custGeom>
              <a:avLst/>
              <a:gdLst>
                <a:gd name="T0" fmla="*/ 19 w 19"/>
                <a:gd name="T1" fmla="*/ 6 h 12"/>
                <a:gd name="T2" fmla="*/ 17 w 19"/>
                <a:gd name="T3" fmla="*/ 0 h 12"/>
                <a:gd name="T4" fmla="*/ 14 w 19"/>
                <a:gd name="T5" fmla="*/ 0 h 12"/>
                <a:gd name="T6" fmla="*/ 8 w 19"/>
                <a:gd name="T7" fmla="*/ 2 h 12"/>
                <a:gd name="T8" fmla="*/ 0 w 19"/>
                <a:gd name="T9" fmla="*/ 5 h 12"/>
                <a:gd name="T10" fmla="*/ 2 w 19"/>
                <a:gd name="T11" fmla="*/ 12 h 12"/>
                <a:gd name="T12" fmla="*/ 10 w 19"/>
                <a:gd name="T13" fmla="*/ 9 h 12"/>
                <a:gd name="T14" fmla="*/ 16 w 19"/>
                <a:gd name="T15" fmla="*/ 7 h 12"/>
                <a:gd name="T16" fmla="*/ 19 w 19"/>
                <a:gd name="T17" fmla="*/ 6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12">
                  <a:moveTo>
                    <a:pt x="19" y="6"/>
                  </a:moveTo>
                  <a:cubicBezTo>
                    <a:pt x="17" y="0"/>
                    <a:pt x="17" y="0"/>
                    <a:pt x="17" y="0"/>
                  </a:cubicBezTo>
                  <a:cubicBezTo>
                    <a:pt x="17" y="0"/>
                    <a:pt x="16" y="0"/>
                    <a:pt x="14" y="0"/>
                  </a:cubicBezTo>
                  <a:cubicBezTo>
                    <a:pt x="12" y="1"/>
                    <a:pt x="10" y="2"/>
                    <a:pt x="8" y="2"/>
                  </a:cubicBezTo>
                  <a:cubicBezTo>
                    <a:pt x="4" y="4"/>
                    <a:pt x="0" y="5"/>
                    <a:pt x="0" y="5"/>
                  </a:cubicBezTo>
                  <a:cubicBezTo>
                    <a:pt x="2" y="12"/>
                    <a:pt x="2" y="12"/>
                    <a:pt x="2" y="12"/>
                  </a:cubicBezTo>
                  <a:cubicBezTo>
                    <a:pt x="2" y="12"/>
                    <a:pt x="6" y="10"/>
                    <a:pt x="10" y="9"/>
                  </a:cubicBezTo>
                  <a:cubicBezTo>
                    <a:pt x="12" y="8"/>
                    <a:pt x="15" y="8"/>
                    <a:pt x="16" y="7"/>
                  </a:cubicBezTo>
                  <a:cubicBezTo>
                    <a:pt x="18" y="7"/>
                    <a:pt x="19" y="6"/>
                    <a:pt x="19" y="6"/>
                  </a:cubicBez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52" name="PA_任意多边形 249">
              <a:extLst>
                <a:ext uri="{FF2B5EF4-FFF2-40B4-BE49-F238E27FC236}">
                  <a16:creationId xmlns:a16="http://schemas.microsoft.com/office/drawing/2014/main" id="{44B83093-6134-42AB-919E-4439A30A19A9}"/>
                </a:ext>
              </a:extLst>
            </p:cNvPr>
            <p:cNvSpPr>
              <a:spLocks/>
            </p:cNvSpPr>
            <p:nvPr>
              <p:custDataLst>
                <p:tags r:id="rId109"/>
              </p:custDataLst>
            </p:nvPr>
          </p:nvSpPr>
          <p:spPr bwMode="auto">
            <a:xfrm>
              <a:off x="5564188" y="1338263"/>
              <a:ext cx="55563" cy="34925"/>
            </a:xfrm>
            <a:custGeom>
              <a:avLst/>
              <a:gdLst>
                <a:gd name="T0" fmla="*/ 35 w 35"/>
                <a:gd name="T1" fmla="*/ 13 h 22"/>
                <a:gd name="T2" fmla="*/ 31 w 35"/>
                <a:gd name="T3" fmla="*/ 0 h 22"/>
                <a:gd name="T4" fmla="*/ 0 w 35"/>
                <a:gd name="T5" fmla="*/ 9 h 22"/>
                <a:gd name="T6" fmla="*/ 3 w 35"/>
                <a:gd name="T7" fmla="*/ 22 h 22"/>
                <a:gd name="T8" fmla="*/ 35 w 35"/>
                <a:gd name="T9" fmla="*/ 13 h 22"/>
              </a:gdLst>
              <a:ahLst/>
              <a:cxnLst>
                <a:cxn ang="0">
                  <a:pos x="T0" y="T1"/>
                </a:cxn>
                <a:cxn ang="0">
                  <a:pos x="T2" y="T3"/>
                </a:cxn>
                <a:cxn ang="0">
                  <a:pos x="T4" y="T5"/>
                </a:cxn>
                <a:cxn ang="0">
                  <a:pos x="T6" y="T7"/>
                </a:cxn>
                <a:cxn ang="0">
                  <a:pos x="T8" y="T9"/>
                </a:cxn>
              </a:cxnLst>
              <a:rect l="0" t="0" r="r" b="b"/>
              <a:pathLst>
                <a:path w="35" h="22">
                  <a:moveTo>
                    <a:pt x="35" y="13"/>
                  </a:moveTo>
                  <a:lnTo>
                    <a:pt x="31" y="0"/>
                  </a:lnTo>
                  <a:lnTo>
                    <a:pt x="0" y="9"/>
                  </a:lnTo>
                  <a:lnTo>
                    <a:pt x="3" y="22"/>
                  </a:lnTo>
                  <a:lnTo>
                    <a:pt x="35" y="13"/>
                  </a:ln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53" name="PA_任意多边形 250">
              <a:extLst>
                <a:ext uri="{FF2B5EF4-FFF2-40B4-BE49-F238E27FC236}">
                  <a16:creationId xmlns:a16="http://schemas.microsoft.com/office/drawing/2014/main" id="{9F2CB05B-7E4A-4C63-B0B0-124B9C9FAFD9}"/>
                </a:ext>
              </a:extLst>
            </p:cNvPr>
            <p:cNvSpPr>
              <a:spLocks/>
            </p:cNvSpPr>
            <p:nvPr>
              <p:custDataLst>
                <p:tags r:id="rId110"/>
              </p:custDataLst>
            </p:nvPr>
          </p:nvSpPr>
          <p:spPr bwMode="auto">
            <a:xfrm>
              <a:off x="5640388" y="1320800"/>
              <a:ext cx="55563" cy="31750"/>
            </a:xfrm>
            <a:custGeom>
              <a:avLst/>
              <a:gdLst>
                <a:gd name="T0" fmla="*/ 35 w 35"/>
                <a:gd name="T1" fmla="*/ 13 h 20"/>
                <a:gd name="T2" fmla="*/ 31 w 35"/>
                <a:gd name="T3" fmla="*/ 0 h 20"/>
                <a:gd name="T4" fmla="*/ 0 w 35"/>
                <a:gd name="T5" fmla="*/ 7 h 20"/>
                <a:gd name="T6" fmla="*/ 3 w 35"/>
                <a:gd name="T7" fmla="*/ 20 h 20"/>
                <a:gd name="T8" fmla="*/ 35 w 35"/>
                <a:gd name="T9" fmla="*/ 13 h 20"/>
              </a:gdLst>
              <a:ahLst/>
              <a:cxnLst>
                <a:cxn ang="0">
                  <a:pos x="T0" y="T1"/>
                </a:cxn>
                <a:cxn ang="0">
                  <a:pos x="T2" y="T3"/>
                </a:cxn>
                <a:cxn ang="0">
                  <a:pos x="T4" y="T5"/>
                </a:cxn>
                <a:cxn ang="0">
                  <a:pos x="T6" y="T7"/>
                </a:cxn>
                <a:cxn ang="0">
                  <a:pos x="T8" y="T9"/>
                </a:cxn>
              </a:cxnLst>
              <a:rect l="0" t="0" r="r" b="b"/>
              <a:pathLst>
                <a:path w="35" h="20">
                  <a:moveTo>
                    <a:pt x="35" y="13"/>
                  </a:moveTo>
                  <a:lnTo>
                    <a:pt x="31" y="0"/>
                  </a:lnTo>
                  <a:lnTo>
                    <a:pt x="0" y="7"/>
                  </a:lnTo>
                  <a:lnTo>
                    <a:pt x="3" y="20"/>
                  </a:lnTo>
                  <a:lnTo>
                    <a:pt x="35" y="13"/>
                  </a:ln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54" name="PA_任意多边形 251">
              <a:extLst>
                <a:ext uri="{FF2B5EF4-FFF2-40B4-BE49-F238E27FC236}">
                  <a16:creationId xmlns:a16="http://schemas.microsoft.com/office/drawing/2014/main" id="{DA0D6EE2-FD99-4090-B542-A8646633E8F1}"/>
                </a:ext>
              </a:extLst>
            </p:cNvPr>
            <p:cNvSpPr>
              <a:spLocks/>
            </p:cNvSpPr>
            <p:nvPr>
              <p:custDataLst>
                <p:tags r:id="rId111"/>
              </p:custDataLst>
            </p:nvPr>
          </p:nvSpPr>
          <p:spPr bwMode="auto">
            <a:xfrm>
              <a:off x="5716588" y="1306513"/>
              <a:ext cx="55563" cy="28575"/>
            </a:xfrm>
            <a:custGeom>
              <a:avLst/>
              <a:gdLst>
                <a:gd name="T0" fmla="*/ 35 w 35"/>
                <a:gd name="T1" fmla="*/ 13 h 18"/>
                <a:gd name="T2" fmla="*/ 33 w 35"/>
                <a:gd name="T3" fmla="*/ 0 h 18"/>
                <a:gd name="T4" fmla="*/ 0 w 35"/>
                <a:gd name="T5" fmla="*/ 5 h 18"/>
                <a:gd name="T6" fmla="*/ 2 w 35"/>
                <a:gd name="T7" fmla="*/ 18 h 18"/>
                <a:gd name="T8" fmla="*/ 35 w 35"/>
                <a:gd name="T9" fmla="*/ 13 h 18"/>
              </a:gdLst>
              <a:ahLst/>
              <a:cxnLst>
                <a:cxn ang="0">
                  <a:pos x="T0" y="T1"/>
                </a:cxn>
                <a:cxn ang="0">
                  <a:pos x="T2" y="T3"/>
                </a:cxn>
                <a:cxn ang="0">
                  <a:pos x="T4" y="T5"/>
                </a:cxn>
                <a:cxn ang="0">
                  <a:pos x="T6" y="T7"/>
                </a:cxn>
                <a:cxn ang="0">
                  <a:pos x="T8" y="T9"/>
                </a:cxn>
              </a:cxnLst>
              <a:rect l="0" t="0" r="r" b="b"/>
              <a:pathLst>
                <a:path w="35" h="18">
                  <a:moveTo>
                    <a:pt x="35" y="13"/>
                  </a:moveTo>
                  <a:lnTo>
                    <a:pt x="33" y="0"/>
                  </a:lnTo>
                  <a:lnTo>
                    <a:pt x="0" y="5"/>
                  </a:lnTo>
                  <a:lnTo>
                    <a:pt x="2" y="18"/>
                  </a:lnTo>
                  <a:lnTo>
                    <a:pt x="35" y="13"/>
                  </a:ln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55" name="PA_任意多边形 252">
              <a:extLst>
                <a:ext uri="{FF2B5EF4-FFF2-40B4-BE49-F238E27FC236}">
                  <a16:creationId xmlns:a16="http://schemas.microsoft.com/office/drawing/2014/main" id="{92412330-0457-4ECF-8587-0A336C034E9D}"/>
                </a:ext>
              </a:extLst>
            </p:cNvPr>
            <p:cNvSpPr>
              <a:spLocks/>
            </p:cNvSpPr>
            <p:nvPr>
              <p:custDataLst>
                <p:tags r:id="rId112"/>
              </p:custDataLst>
            </p:nvPr>
          </p:nvSpPr>
          <p:spPr bwMode="auto">
            <a:xfrm>
              <a:off x="5792788" y="1296988"/>
              <a:ext cx="55563" cy="26988"/>
            </a:xfrm>
            <a:custGeom>
              <a:avLst/>
              <a:gdLst>
                <a:gd name="T0" fmla="*/ 35 w 35"/>
                <a:gd name="T1" fmla="*/ 13 h 17"/>
                <a:gd name="T2" fmla="*/ 33 w 35"/>
                <a:gd name="T3" fmla="*/ 0 h 17"/>
                <a:gd name="T4" fmla="*/ 0 w 35"/>
                <a:gd name="T5" fmla="*/ 4 h 17"/>
                <a:gd name="T6" fmla="*/ 2 w 35"/>
                <a:gd name="T7" fmla="*/ 17 h 17"/>
                <a:gd name="T8" fmla="*/ 35 w 35"/>
                <a:gd name="T9" fmla="*/ 13 h 17"/>
              </a:gdLst>
              <a:ahLst/>
              <a:cxnLst>
                <a:cxn ang="0">
                  <a:pos x="T0" y="T1"/>
                </a:cxn>
                <a:cxn ang="0">
                  <a:pos x="T2" y="T3"/>
                </a:cxn>
                <a:cxn ang="0">
                  <a:pos x="T4" y="T5"/>
                </a:cxn>
                <a:cxn ang="0">
                  <a:pos x="T6" y="T7"/>
                </a:cxn>
                <a:cxn ang="0">
                  <a:pos x="T8" y="T9"/>
                </a:cxn>
              </a:cxnLst>
              <a:rect l="0" t="0" r="r" b="b"/>
              <a:pathLst>
                <a:path w="35" h="17">
                  <a:moveTo>
                    <a:pt x="35" y="13"/>
                  </a:moveTo>
                  <a:lnTo>
                    <a:pt x="33" y="0"/>
                  </a:lnTo>
                  <a:lnTo>
                    <a:pt x="0" y="4"/>
                  </a:lnTo>
                  <a:lnTo>
                    <a:pt x="2" y="17"/>
                  </a:lnTo>
                  <a:lnTo>
                    <a:pt x="35" y="13"/>
                  </a:ln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56" name="PA_任意多边形 253">
              <a:extLst>
                <a:ext uri="{FF2B5EF4-FFF2-40B4-BE49-F238E27FC236}">
                  <a16:creationId xmlns:a16="http://schemas.microsoft.com/office/drawing/2014/main" id="{930BC572-E860-4B96-A1A0-56F10DD2E3D5}"/>
                </a:ext>
              </a:extLst>
            </p:cNvPr>
            <p:cNvSpPr>
              <a:spLocks/>
            </p:cNvSpPr>
            <p:nvPr>
              <p:custDataLst>
                <p:tags r:id="rId113"/>
              </p:custDataLst>
            </p:nvPr>
          </p:nvSpPr>
          <p:spPr bwMode="auto">
            <a:xfrm>
              <a:off x="5872163" y="1289050"/>
              <a:ext cx="52388" cy="25400"/>
            </a:xfrm>
            <a:custGeom>
              <a:avLst/>
              <a:gdLst>
                <a:gd name="T0" fmla="*/ 18 w 18"/>
                <a:gd name="T1" fmla="*/ 7 h 9"/>
                <a:gd name="T2" fmla="*/ 17 w 18"/>
                <a:gd name="T3" fmla="*/ 0 h 9"/>
                <a:gd name="T4" fmla="*/ 9 w 18"/>
                <a:gd name="T5" fmla="*/ 1 h 9"/>
                <a:gd name="T6" fmla="*/ 2 w 18"/>
                <a:gd name="T7" fmla="*/ 1 h 9"/>
                <a:gd name="T8" fmla="*/ 0 w 18"/>
                <a:gd name="T9" fmla="*/ 2 h 9"/>
                <a:gd name="T10" fmla="*/ 0 w 18"/>
                <a:gd name="T11" fmla="*/ 9 h 9"/>
                <a:gd name="T12" fmla="*/ 3 w 18"/>
                <a:gd name="T13" fmla="*/ 8 h 9"/>
                <a:gd name="T14" fmla="*/ 9 w 18"/>
                <a:gd name="T15" fmla="*/ 8 h 9"/>
                <a:gd name="T16" fmla="*/ 18 w 18"/>
                <a:gd name="T17" fmla="*/ 7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9">
                  <a:moveTo>
                    <a:pt x="18" y="7"/>
                  </a:moveTo>
                  <a:cubicBezTo>
                    <a:pt x="17" y="0"/>
                    <a:pt x="17" y="0"/>
                    <a:pt x="17" y="0"/>
                  </a:cubicBezTo>
                  <a:cubicBezTo>
                    <a:pt x="17" y="0"/>
                    <a:pt x="13" y="0"/>
                    <a:pt x="9" y="1"/>
                  </a:cubicBezTo>
                  <a:cubicBezTo>
                    <a:pt x="6" y="1"/>
                    <a:pt x="4" y="1"/>
                    <a:pt x="2" y="1"/>
                  </a:cubicBezTo>
                  <a:cubicBezTo>
                    <a:pt x="1" y="1"/>
                    <a:pt x="0" y="2"/>
                    <a:pt x="0" y="2"/>
                  </a:cubicBezTo>
                  <a:cubicBezTo>
                    <a:pt x="0" y="9"/>
                    <a:pt x="0" y="9"/>
                    <a:pt x="0" y="9"/>
                  </a:cubicBezTo>
                  <a:cubicBezTo>
                    <a:pt x="0" y="9"/>
                    <a:pt x="1" y="8"/>
                    <a:pt x="3" y="8"/>
                  </a:cubicBezTo>
                  <a:cubicBezTo>
                    <a:pt x="5" y="8"/>
                    <a:pt x="7" y="8"/>
                    <a:pt x="9" y="8"/>
                  </a:cubicBezTo>
                  <a:cubicBezTo>
                    <a:pt x="14" y="8"/>
                    <a:pt x="18" y="7"/>
                    <a:pt x="18" y="7"/>
                  </a:cubicBez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57" name="PA_任意多边形 254">
              <a:extLst>
                <a:ext uri="{FF2B5EF4-FFF2-40B4-BE49-F238E27FC236}">
                  <a16:creationId xmlns:a16="http://schemas.microsoft.com/office/drawing/2014/main" id="{5BB3C184-B090-49E1-8782-B0A19B04A16B}"/>
                </a:ext>
              </a:extLst>
            </p:cNvPr>
            <p:cNvSpPr>
              <a:spLocks/>
            </p:cNvSpPr>
            <p:nvPr>
              <p:custDataLst>
                <p:tags r:id="rId114"/>
              </p:custDataLst>
            </p:nvPr>
          </p:nvSpPr>
          <p:spPr bwMode="auto">
            <a:xfrm>
              <a:off x="5948363" y="1285875"/>
              <a:ext cx="52388" cy="23813"/>
            </a:xfrm>
            <a:custGeom>
              <a:avLst/>
              <a:gdLst>
                <a:gd name="T0" fmla="*/ 18 w 18"/>
                <a:gd name="T1" fmla="*/ 7 h 8"/>
                <a:gd name="T2" fmla="*/ 18 w 18"/>
                <a:gd name="T3" fmla="*/ 0 h 8"/>
                <a:gd name="T4" fmla="*/ 9 w 18"/>
                <a:gd name="T5" fmla="*/ 0 h 8"/>
                <a:gd name="T6" fmla="*/ 0 w 18"/>
                <a:gd name="T7" fmla="*/ 0 h 8"/>
                <a:gd name="T8" fmla="*/ 1 w 18"/>
                <a:gd name="T9" fmla="*/ 8 h 8"/>
                <a:gd name="T10" fmla="*/ 9 w 18"/>
                <a:gd name="T11" fmla="*/ 7 h 8"/>
                <a:gd name="T12" fmla="*/ 18 w 18"/>
                <a:gd name="T13" fmla="*/ 7 h 8"/>
              </a:gdLst>
              <a:ahLst/>
              <a:cxnLst>
                <a:cxn ang="0">
                  <a:pos x="T0" y="T1"/>
                </a:cxn>
                <a:cxn ang="0">
                  <a:pos x="T2" y="T3"/>
                </a:cxn>
                <a:cxn ang="0">
                  <a:pos x="T4" y="T5"/>
                </a:cxn>
                <a:cxn ang="0">
                  <a:pos x="T6" y="T7"/>
                </a:cxn>
                <a:cxn ang="0">
                  <a:pos x="T8" y="T9"/>
                </a:cxn>
                <a:cxn ang="0">
                  <a:pos x="T10" y="T11"/>
                </a:cxn>
                <a:cxn ang="0">
                  <a:pos x="T12" y="T13"/>
                </a:cxn>
              </a:cxnLst>
              <a:rect l="0" t="0" r="r" b="b"/>
              <a:pathLst>
                <a:path w="18" h="8">
                  <a:moveTo>
                    <a:pt x="18" y="7"/>
                  </a:moveTo>
                  <a:cubicBezTo>
                    <a:pt x="18" y="0"/>
                    <a:pt x="18" y="0"/>
                    <a:pt x="18" y="0"/>
                  </a:cubicBezTo>
                  <a:cubicBezTo>
                    <a:pt x="18" y="0"/>
                    <a:pt x="14" y="0"/>
                    <a:pt x="9" y="0"/>
                  </a:cubicBezTo>
                  <a:cubicBezTo>
                    <a:pt x="5" y="0"/>
                    <a:pt x="0" y="0"/>
                    <a:pt x="0" y="0"/>
                  </a:cubicBezTo>
                  <a:cubicBezTo>
                    <a:pt x="1" y="8"/>
                    <a:pt x="1" y="8"/>
                    <a:pt x="1" y="8"/>
                  </a:cubicBezTo>
                  <a:cubicBezTo>
                    <a:pt x="1" y="8"/>
                    <a:pt x="5" y="7"/>
                    <a:pt x="9" y="7"/>
                  </a:cubicBezTo>
                  <a:cubicBezTo>
                    <a:pt x="14" y="7"/>
                    <a:pt x="18" y="7"/>
                    <a:pt x="18" y="7"/>
                  </a:cubicBez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grpSp>
      <p:grpSp>
        <p:nvGrpSpPr>
          <p:cNvPr id="58" name="PA_组合 123">
            <a:extLst>
              <a:ext uri="{FF2B5EF4-FFF2-40B4-BE49-F238E27FC236}">
                <a16:creationId xmlns:a16="http://schemas.microsoft.com/office/drawing/2014/main" id="{A0F1BDAF-AA40-4121-8644-40CBBF91508D}"/>
              </a:ext>
            </a:extLst>
          </p:cNvPr>
          <p:cNvGrpSpPr/>
          <p:nvPr>
            <p:custDataLst>
              <p:tags r:id="rId5"/>
            </p:custDataLst>
          </p:nvPr>
        </p:nvGrpSpPr>
        <p:grpSpPr>
          <a:xfrm>
            <a:off x="3285788" y="1912471"/>
            <a:ext cx="972407" cy="479525"/>
            <a:chOff x="6257925" y="1296988"/>
            <a:chExt cx="1017588" cy="501650"/>
          </a:xfrm>
          <a:solidFill>
            <a:schemeClr val="bg1">
              <a:lumMod val="65000"/>
            </a:schemeClr>
          </a:solidFill>
        </p:grpSpPr>
        <p:sp>
          <p:nvSpPr>
            <p:cNvPr id="59" name="PA_任意多边形 258">
              <a:extLst>
                <a:ext uri="{FF2B5EF4-FFF2-40B4-BE49-F238E27FC236}">
                  <a16:creationId xmlns:a16="http://schemas.microsoft.com/office/drawing/2014/main" id="{B42F8C6E-8537-4222-94A6-A8265401E15D}"/>
                </a:ext>
              </a:extLst>
            </p:cNvPr>
            <p:cNvSpPr>
              <a:spLocks/>
            </p:cNvSpPr>
            <p:nvPr>
              <p:custDataLst>
                <p:tags r:id="rId83"/>
              </p:custDataLst>
            </p:nvPr>
          </p:nvSpPr>
          <p:spPr bwMode="auto">
            <a:xfrm>
              <a:off x="6257925" y="1296988"/>
              <a:ext cx="53975" cy="26988"/>
            </a:xfrm>
            <a:custGeom>
              <a:avLst/>
              <a:gdLst>
                <a:gd name="T0" fmla="*/ 32 w 34"/>
                <a:gd name="T1" fmla="*/ 17 h 17"/>
                <a:gd name="T2" fmla="*/ 34 w 34"/>
                <a:gd name="T3" fmla="*/ 4 h 17"/>
                <a:gd name="T4" fmla="*/ 2 w 34"/>
                <a:gd name="T5" fmla="*/ 0 h 17"/>
                <a:gd name="T6" fmla="*/ 0 w 34"/>
                <a:gd name="T7" fmla="*/ 13 h 17"/>
                <a:gd name="T8" fmla="*/ 32 w 34"/>
                <a:gd name="T9" fmla="*/ 17 h 17"/>
              </a:gdLst>
              <a:ahLst/>
              <a:cxnLst>
                <a:cxn ang="0">
                  <a:pos x="T0" y="T1"/>
                </a:cxn>
                <a:cxn ang="0">
                  <a:pos x="T2" y="T3"/>
                </a:cxn>
                <a:cxn ang="0">
                  <a:pos x="T4" y="T5"/>
                </a:cxn>
                <a:cxn ang="0">
                  <a:pos x="T6" y="T7"/>
                </a:cxn>
                <a:cxn ang="0">
                  <a:pos x="T8" y="T9"/>
                </a:cxn>
              </a:cxnLst>
              <a:rect l="0" t="0" r="r" b="b"/>
              <a:pathLst>
                <a:path w="34" h="17">
                  <a:moveTo>
                    <a:pt x="32" y="17"/>
                  </a:moveTo>
                  <a:lnTo>
                    <a:pt x="34" y="4"/>
                  </a:lnTo>
                  <a:lnTo>
                    <a:pt x="2" y="0"/>
                  </a:lnTo>
                  <a:lnTo>
                    <a:pt x="0" y="13"/>
                  </a:lnTo>
                  <a:lnTo>
                    <a:pt x="32" y="17"/>
                  </a:ln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60" name="PA_任意多边形 259">
              <a:extLst>
                <a:ext uri="{FF2B5EF4-FFF2-40B4-BE49-F238E27FC236}">
                  <a16:creationId xmlns:a16="http://schemas.microsoft.com/office/drawing/2014/main" id="{FD85BBE9-2C65-486A-B786-2DBAC14EAAF4}"/>
                </a:ext>
              </a:extLst>
            </p:cNvPr>
            <p:cNvSpPr>
              <a:spLocks/>
            </p:cNvSpPr>
            <p:nvPr>
              <p:custDataLst>
                <p:tags r:id="rId84"/>
              </p:custDataLst>
            </p:nvPr>
          </p:nvSpPr>
          <p:spPr bwMode="auto">
            <a:xfrm>
              <a:off x="6334125" y="1306513"/>
              <a:ext cx="57150" cy="31750"/>
            </a:xfrm>
            <a:custGeom>
              <a:avLst/>
              <a:gdLst>
                <a:gd name="T0" fmla="*/ 32 w 36"/>
                <a:gd name="T1" fmla="*/ 20 h 20"/>
                <a:gd name="T2" fmla="*/ 36 w 36"/>
                <a:gd name="T3" fmla="*/ 7 h 20"/>
                <a:gd name="T4" fmla="*/ 2 w 36"/>
                <a:gd name="T5" fmla="*/ 0 h 20"/>
                <a:gd name="T6" fmla="*/ 0 w 36"/>
                <a:gd name="T7" fmla="*/ 13 h 20"/>
                <a:gd name="T8" fmla="*/ 32 w 36"/>
                <a:gd name="T9" fmla="*/ 20 h 20"/>
              </a:gdLst>
              <a:ahLst/>
              <a:cxnLst>
                <a:cxn ang="0">
                  <a:pos x="T0" y="T1"/>
                </a:cxn>
                <a:cxn ang="0">
                  <a:pos x="T2" y="T3"/>
                </a:cxn>
                <a:cxn ang="0">
                  <a:pos x="T4" y="T5"/>
                </a:cxn>
                <a:cxn ang="0">
                  <a:pos x="T6" y="T7"/>
                </a:cxn>
                <a:cxn ang="0">
                  <a:pos x="T8" y="T9"/>
                </a:cxn>
              </a:cxnLst>
              <a:rect l="0" t="0" r="r" b="b"/>
              <a:pathLst>
                <a:path w="36" h="20">
                  <a:moveTo>
                    <a:pt x="32" y="20"/>
                  </a:moveTo>
                  <a:lnTo>
                    <a:pt x="36" y="7"/>
                  </a:lnTo>
                  <a:lnTo>
                    <a:pt x="2" y="0"/>
                  </a:lnTo>
                  <a:lnTo>
                    <a:pt x="0" y="13"/>
                  </a:lnTo>
                  <a:lnTo>
                    <a:pt x="32" y="20"/>
                  </a:ln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61" name="PA_任意多边形 260">
              <a:extLst>
                <a:ext uri="{FF2B5EF4-FFF2-40B4-BE49-F238E27FC236}">
                  <a16:creationId xmlns:a16="http://schemas.microsoft.com/office/drawing/2014/main" id="{3FF898FA-10D0-4146-80E9-59D72819A7EA}"/>
                </a:ext>
              </a:extLst>
            </p:cNvPr>
            <p:cNvSpPr>
              <a:spLocks/>
            </p:cNvSpPr>
            <p:nvPr>
              <p:custDataLst>
                <p:tags r:id="rId85"/>
              </p:custDataLst>
            </p:nvPr>
          </p:nvSpPr>
          <p:spPr bwMode="auto">
            <a:xfrm>
              <a:off x="6411913" y="1320800"/>
              <a:ext cx="55563" cy="31750"/>
            </a:xfrm>
            <a:custGeom>
              <a:avLst/>
              <a:gdLst>
                <a:gd name="T0" fmla="*/ 31 w 35"/>
                <a:gd name="T1" fmla="*/ 20 h 20"/>
                <a:gd name="T2" fmla="*/ 35 w 35"/>
                <a:gd name="T3" fmla="*/ 7 h 20"/>
                <a:gd name="T4" fmla="*/ 1 w 35"/>
                <a:gd name="T5" fmla="*/ 0 h 20"/>
                <a:gd name="T6" fmla="*/ 0 w 35"/>
                <a:gd name="T7" fmla="*/ 13 h 20"/>
                <a:gd name="T8" fmla="*/ 31 w 35"/>
                <a:gd name="T9" fmla="*/ 20 h 20"/>
              </a:gdLst>
              <a:ahLst/>
              <a:cxnLst>
                <a:cxn ang="0">
                  <a:pos x="T0" y="T1"/>
                </a:cxn>
                <a:cxn ang="0">
                  <a:pos x="T2" y="T3"/>
                </a:cxn>
                <a:cxn ang="0">
                  <a:pos x="T4" y="T5"/>
                </a:cxn>
                <a:cxn ang="0">
                  <a:pos x="T6" y="T7"/>
                </a:cxn>
                <a:cxn ang="0">
                  <a:pos x="T8" y="T9"/>
                </a:cxn>
              </a:cxnLst>
              <a:rect l="0" t="0" r="r" b="b"/>
              <a:pathLst>
                <a:path w="35" h="20">
                  <a:moveTo>
                    <a:pt x="31" y="20"/>
                  </a:moveTo>
                  <a:lnTo>
                    <a:pt x="35" y="7"/>
                  </a:lnTo>
                  <a:lnTo>
                    <a:pt x="1" y="0"/>
                  </a:lnTo>
                  <a:lnTo>
                    <a:pt x="0" y="13"/>
                  </a:lnTo>
                  <a:lnTo>
                    <a:pt x="31" y="20"/>
                  </a:ln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62" name="PA_任意多边形 261">
              <a:extLst>
                <a:ext uri="{FF2B5EF4-FFF2-40B4-BE49-F238E27FC236}">
                  <a16:creationId xmlns:a16="http://schemas.microsoft.com/office/drawing/2014/main" id="{8F715D08-B42D-456B-909A-2149A6775007}"/>
                </a:ext>
              </a:extLst>
            </p:cNvPr>
            <p:cNvSpPr>
              <a:spLocks/>
            </p:cNvSpPr>
            <p:nvPr>
              <p:custDataLst>
                <p:tags r:id="rId86"/>
              </p:custDataLst>
            </p:nvPr>
          </p:nvSpPr>
          <p:spPr bwMode="auto">
            <a:xfrm>
              <a:off x="6484938" y="1338263"/>
              <a:ext cx="55563" cy="34925"/>
            </a:xfrm>
            <a:custGeom>
              <a:avLst/>
              <a:gdLst>
                <a:gd name="T0" fmla="*/ 31 w 35"/>
                <a:gd name="T1" fmla="*/ 22 h 22"/>
                <a:gd name="T2" fmla="*/ 35 w 35"/>
                <a:gd name="T3" fmla="*/ 9 h 22"/>
                <a:gd name="T4" fmla="*/ 3 w 35"/>
                <a:gd name="T5" fmla="*/ 0 h 22"/>
                <a:gd name="T6" fmla="*/ 0 w 35"/>
                <a:gd name="T7" fmla="*/ 13 h 22"/>
                <a:gd name="T8" fmla="*/ 31 w 35"/>
                <a:gd name="T9" fmla="*/ 22 h 22"/>
              </a:gdLst>
              <a:ahLst/>
              <a:cxnLst>
                <a:cxn ang="0">
                  <a:pos x="T0" y="T1"/>
                </a:cxn>
                <a:cxn ang="0">
                  <a:pos x="T2" y="T3"/>
                </a:cxn>
                <a:cxn ang="0">
                  <a:pos x="T4" y="T5"/>
                </a:cxn>
                <a:cxn ang="0">
                  <a:pos x="T6" y="T7"/>
                </a:cxn>
                <a:cxn ang="0">
                  <a:pos x="T8" y="T9"/>
                </a:cxn>
              </a:cxnLst>
              <a:rect l="0" t="0" r="r" b="b"/>
              <a:pathLst>
                <a:path w="35" h="22">
                  <a:moveTo>
                    <a:pt x="31" y="22"/>
                  </a:moveTo>
                  <a:lnTo>
                    <a:pt x="35" y="9"/>
                  </a:lnTo>
                  <a:lnTo>
                    <a:pt x="3" y="0"/>
                  </a:lnTo>
                  <a:lnTo>
                    <a:pt x="0" y="13"/>
                  </a:lnTo>
                  <a:lnTo>
                    <a:pt x="31" y="22"/>
                  </a:ln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63" name="PA_任意多边形 262">
              <a:extLst>
                <a:ext uri="{FF2B5EF4-FFF2-40B4-BE49-F238E27FC236}">
                  <a16:creationId xmlns:a16="http://schemas.microsoft.com/office/drawing/2014/main" id="{F19F2DB1-0BCF-4711-899B-2BD70FEA9F92}"/>
                </a:ext>
              </a:extLst>
            </p:cNvPr>
            <p:cNvSpPr>
              <a:spLocks/>
            </p:cNvSpPr>
            <p:nvPr>
              <p:custDataLst>
                <p:tags r:id="rId87"/>
              </p:custDataLst>
            </p:nvPr>
          </p:nvSpPr>
          <p:spPr bwMode="auto">
            <a:xfrm>
              <a:off x="6561138" y="1362075"/>
              <a:ext cx="55563" cy="34925"/>
            </a:xfrm>
            <a:custGeom>
              <a:avLst/>
              <a:gdLst>
                <a:gd name="T0" fmla="*/ 17 w 19"/>
                <a:gd name="T1" fmla="*/ 12 h 12"/>
                <a:gd name="T2" fmla="*/ 19 w 19"/>
                <a:gd name="T3" fmla="*/ 5 h 12"/>
                <a:gd name="T4" fmla="*/ 10 w 19"/>
                <a:gd name="T5" fmla="*/ 2 h 12"/>
                <a:gd name="T6" fmla="*/ 5 w 19"/>
                <a:gd name="T7" fmla="*/ 0 h 12"/>
                <a:gd name="T8" fmla="*/ 2 w 19"/>
                <a:gd name="T9" fmla="*/ 0 h 12"/>
                <a:gd name="T10" fmla="*/ 0 w 19"/>
                <a:gd name="T11" fmla="*/ 6 h 12"/>
                <a:gd name="T12" fmla="*/ 2 w 19"/>
                <a:gd name="T13" fmla="*/ 7 h 12"/>
                <a:gd name="T14" fmla="*/ 8 w 19"/>
                <a:gd name="T15" fmla="*/ 9 h 12"/>
                <a:gd name="T16" fmla="*/ 17 w 19"/>
                <a:gd name="T1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12">
                  <a:moveTo>
                    <a:pt x="17" y="12"/>
                  </a:moveTo>
                  <a:cubicBezTo>
                    <a:pt x="19" y="5"/>
                    <a:pt x="19" y="5"/>
                    <a:pt x="19" y="5"/>
                  </a:cubicBezTo>
                  <a:cubicBezTo>
                    <a:pt x="19" y="5"/>
                    <a:pt x="15" y="4"/>
                    <a:pt x="10" y="2"/>
                  </a:cubicBezTo>
                  <a:cubicBezTo>
                    <a:pt x="8" y="2"/>
                    <a:pt x="6" y="1"/>
                    <a:pt x="5" y="0"/>
                  </a:cubicBezTo>
                  <a:cubicBezTo>
                    <a:pt x="3" y="0"/>
                    <a:pt x="2" y="0"/>
                    <a:pt x="2" y="0"/>
                  </a:cubicBezTo>
                  <a:cubicBezTo>
                    <a:pt x="0" y="6"/>
                    <a:pt x="0" y="6"/>
                    <a:pt x="0" y="6"/>
                  </a:cubicBezTo>
                  <a:cubicBezTo>
                    <a:pt x="0" y="6"/>
                    <a:pt x="1" y="7"/>
                    <a:pt x="2" y="7"/>
                  </a:cubicBezTo>
                  <a:cubicBezTo>
                    <a:pt x="4" y="8"/>
                    <a:pt x="6" y="8"/>
                    <a:pt x="8" y="9"/>
                  </a:cubicBezTo>
                  <a:cubicBezTo>
                    <a:pt x="12" y="11"/>
                    <a:pt x="17" y="12"/>
                    <a:pt x="17" y="12"/>
                  </a:cubicBez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64" name="PA_任意多边形 263">
              <a:extLst>
                <a:ext uri="{FF2B5EF4-FFF2-40B4-BE49-F238E27FC236}">
                  <a16:creationId xmlns:a16="http://schemas.microsoft.com/office/drawing/2014/main" id="{A465A087-45C1-460D-9E12-6952A030415A}"/>
                </a:ext>
              </a:extLst>
            </p:cNvPr>
            <p:cNvSpPr>
              <a:spLocks/>
            </p:cNvSpPr>
            <p:nvPr>
              <p:custDataLst>
                <p:tags r:id="rId88"/>
              </p:custDataLst>
            </p:nvPr>
          </p:nvSpPr>
          <p:spPr bwMode="auto">
            <a:xfrm>
              <a:off x="6634163" y="1385888"/>
              <a:ext cx="55563" cy="38100"/>
            </a:xfrm>
            <a:custGeom>
              <a:avLst/>
              <a:gdLst>
                <a:gd name="T0" fmla="*/ 16 w 19"/>
                <a:gd name="T1" fmla="*/ 13 h 13"/>
                <a:gd name="T2" fmla="*/ 19 w 19"/>
                <a:gd name="T3" fmla="*/ 6 h 13"/>
                <a:gd name="T4" fmla="*/ 11 w 19"/>
                <a:gd name="T5" fmla="*/ 3 h 13"/>
                <a:gd name="T6" fmla="*/ 2 w 19"/>
                <a:gd name="T7" fmla="*/ 0 h 13"/>
                <a:gd name="T8" fmla="*/ 0 w 19"/>
                <a:gd name="T9" fmla="*/ 7 h 13"/>
                <a:gd name="T10" fmla="*/ 8 w 19"/>
                <a:gd name="T11" fmla="*/ 10 h 13"/>
                <a:gd name="T12" fmla="*/ 16 w 19"/>
                <a:gd name="T13" fmla="*/ 13 h 13"/>
              </a:gdLst>
              <a:ahLst/>
              <a:cxnLst>
                <a:cxn ang="0">
                  <a:pos x="T0" y="T1"/>
                </a:cxn>
                <a:cxn ang="0">
                  <a:pos x="T2" y="T3"/>
                </a:cxn>
                <a:cxn ang="0">
                  <a:pos x="T4" y="T5"/>
                </a:cxn>
                <a:cxn ang="0">
                  <a:pos x="T6" y="T7"/>
                </a:cxn>
                <a:cxn ang="0">
                  <a:pos x="T8" y="T9"/>
                </a:cxn>
                <a:cxn ang="0">
                  <a:pos x="T10" y="T11"/>
                </a:cxn>
                <a:cxn ang="0">
                  <a:pos x="T12" y="T13"/>
                </a:cxn>
              </a:cxnLst>
              <a:rect l="0" t="0" r="r" b="b"/>
              <a:pathLst>
                <a:path w="19" h="13">
                  <a:moveTo>
                    <a:pt x="16" y="13"/>
                  </a:moveTo>
                  <a:cubicBezTo>
                    <a:pt x="19" y="6"/>
                    <a:pt x="19" y="6"/>
                    <a:pt x="19" y="6"/>
                  </a:cubicBezTo>
                  <a:cubicBezTo>
                    <a:pt x="19" y="6"/>
                    <a:pt x="15" y="5"/>
                    <a:pt x="11" y="3"/>
                  </a:cubicBezTo>
                  <a:cubicBezTo>
                    <a:pt x="6" y="1"/>
                    <a:pt x="2" y="0"/>
                    <a:pt x="2" y="0"/>
                  </a:cubicBezTo>
                  <a:cubicBezTo>
                    <a:pt x="0" y="7"/>
                    <a:pt x="0" y="7"/>
                    <a:pt x="0" y="7"/>
                  </a:cubicBezTo>
                  <a:cubicBezTo>
                    <a:pt x="0" y="7"/>
                    <a:pt x="4" y="8"/>
                    <a:pt x="8" y="10"/>
                  </a:cubicBezTo>
                  <a:cubicBezTo>
                    <a:pt x="12" y="11"/>
                    <a:pt x="16" y="13"/>
                    <a:pt x="16" y="13"/>
                  </a:cubicBez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65" name="PA_任意多边形 264">
              <a:extLst>
                <a:ext uri="{FF2B5EF4-FFF2-40B4-BE49-F238E27FC236}">
                  <a16:creationId xmlns:a16="http://schemas.microsoft.com/office/drawing/2014/main" id="{402AF1D5-C1EB-4E5B-8EBA-BB23E2839E79}"/>
                </a:ext>
              </a:extLst>
            </p:cNvPr>
            <p:cNvSpPr>
              <a:spLocks/>
            </p:cNvSpPr>
            <p:nvPr>
              <p:custDataLst>
                <p:tags r:id="rId89"/>
              </p:custDataLst>
            </p:nvPr>
          </p:nvSpPr>
          <p:spPr bwMode="auto">
            <a:xfrm>
              <a:off x="6704013" y="1414463"/>
              <a:ext cx="55563" cy="38100"/>
            </a:xfrm>
            <a:custGeom>
              <a:avLst/>
              <a:gdLst>
                <a:gd name="T0" fmla="*/ 17 w 19"/>
                <a:gd name="T1" fmla="*/ 13 h 13"/>
                <a:gd name="T2" fmla="*/ 19 w 19"/>
                <a:gd name="T3" fmla="*/ 7 h 13"/>
                <a:gd name="T4" fmla="*/ 11 w 19"/>
                <a:gd name="T5" fmla="*/ 3 h 13"/>
                <a:gd name="T6" fmla="*/ 6 w 19"/>
                <a:gd name="T7" fmla="*/ 1 h 13"/>
                <a:gd name="T8" fmla="*/ 3 w 19"/>
                <a:gd name="T9" fmla="*/ 0 h 13"/>
                <a:gd name="T10" fmla="*/ 0 w 19"/>
                <a:gd name="T11" fmla="*/ 6 h 13"/>
                <a:gd name="T12" fmla="*/ 3 w 19"/>
                <a:gd name="T13" fmla="*/ 7 h 13"/>
                <a:gd name="T14" fmla="*/ 9 w 19"/>
                <a:gd name="T15" fmla="*/ 10 h 13"/>
                <a:gd name="T16" fmla="*/ 17 w 19"/>
                <a:gd name="T17"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13">
                  <a:moveTo>
                    <a:pt x="17" y="13"/>
                  </a:moveTo>
                  <a:cubicBezTo>
                    <a:pt x="19" y="7"/>
                    <a:pt x="19" y="7"/>
                    <a:pt x="19" y="7"/>
                  </a:cubicBezTo>
                  <a:cubicBezTo>
                    <a:pt x="19" y="7"/>
                    <a:pt x="15" y="5"/>
                    <a:pt x="11" y="3"/>
                  </a:cubicBezTo>
                  <a:cubicBezTo>
                    <a:pt x="9" y="2"/>
                    <a:pt x="7" y="1"/>
                    <a:pt x="6" y="1"/>
                  </a:cubicBezTo>
                  <a:cubicBezTo>
                    <a:pt x="4" y="0"/>
                    <a:pt x="3" y="0"/>
                    <a:pt x="3" y="0"/>
                  </a:cubicBezTo>
                  <a:cubicBezTo>
                    <a:pt x="0" y="6"/>
                    <a:pt x="0" y="6"/>
                    <a:pt x="0" y="6"/>
                  </a:cubicBezTo>
                  <a:cubicBezTo>
                    <a:pt x="0" y="6"/>
                    <a:pt x="1" y="7"/>
                    <a:pt x="3" y="7"/>
                  </a:cubicBezTo>
                  <a:cubicBezTo>
                    <a:pt x="4" y="8"/>
                    <a:pt x="7" y="9"/>
                    <a:pt x="9" y="10"/>
                  </a:cubicBezTo>
                  <a:cubicBezTo>
                    <a:pt x="13" y="11"/>
                    <a:pt x="17" y="13"/>
                    <a:pt x="17" y="13"/>
                  </a:cubicBez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66" name="PA_任意多边形 265">
              <a:extLst>
                <a:ext uri="{FF2B5EF4-FFF2-40B4-BE49-F238E27FC236}">
                  <a16:creationId xmlns:a16="http://schemas.microsoft.com/office/drawing/2014/main" id="{A8068B43-D6C7-4A35-A685-C6A730F3012F}"/>
                </a:ext>
              </a:extLst>
            </p:cNvPr>
            <p:cNvSpPr>
              <a:spLocks/>
            </p:cNvSpPr>
            <p:nvPr>
              <p:custDataLst>
                <p:tags r:id="rId90"/>
              </p:custDataLst>
            </p:nvPr>
          </p:nvSpPr>
          <p:spPr bwMode="auto">
            <a:xfrm>
              <a:off x="6775450" y="1444625"/>
              <a:ext cx="57150" cy="41275"/>
            </a:xfrm>
            <a:custGeom>
              <a:avLst/>
              <a:gdLst>
                <a:gd name="T0" fmla="*/ 16 w 20"/>
                <a:gd name="T1" fmla="*/ 14 h 14"/>
                <a:gd name="T2" fmla="*/ 20 w 20"/>
                <a:gd name="T3" fmla="*/ 8 h 14"/>
                <a:gd name="T4" fmla="*/ 12 w 20"/>
                <a:gd name="T5" fmla="*/ 4 h 14"/>
                <a:gd name="T6" fmla="*/ 3 w 20"/>
                <a:gd name="T7" fmla="*/ 0 h 14"/>
                <a:gd name="T8" fmla="*/ 0 w 20"/>
                <a:gd name="T9" fmla="*/ 7 h 14"/>
                <a:gd name="T10" fmla="*/ 9 w 20"/>
                <a:gd name="T11" fmla="*/ 10 h 14"/>
                <a:gd name="T12" fmla="*/ 16 w 20"/>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20" h="14">
                  <a:moveTo>
                    <a:pt x="16" y="14"/>
                  </a:moveTo>
                  <a:cubicBezTo>
                    <a:pt x="20" y="8"/>
                    <a:pt x="20" y="8"/>
                    <a:pt x="20" y="8"/>
                  </a:cubicBezTo>
                  <a:cubicBezTo>
                    <a:pt x="20" y="8"/>
                    <a:pt x="16" y="6"/>
                    <a:pt x="12" y="4"/>
                  </a:cubicBezTo>
                  <a:cubicBezTo>
                    <a:pt x="8" y="2"/>
                    <a:pt x="3" y="0"/>
                    <a:pt x="3" y="0"/>
                  </a:cubicBezTo>
                  <a:cubicBezTo>
                    <a:pt x="0" y="7"/>
                    <a:pt x="0" y="7"/>
                    <a:pt x="0" y="7"/>
                  </a:cubicBezTo>
                  <a:cubicBezTo>
                    <a:pt x="0" y="7"/>
                    <a:pt x="4" y="9"/>
                    <a:pt x="9" y="10"/>
                  </a:cubicBezTo>
                  <a:cubicBezTo>
                    <a:pt x="12" y="12"/>
                    <a:pt x="16" y="14"/>
                    <a:pt x="16" y="14"/>
                  </a:cubicBez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67" name="PA_任意多边形 266">
              <a:extLst>
                <a:ext uri="{FF2B5EF4-FFF2-40B4-BE49-F238E27FC236}">
                  <a16:creationId xmlns:a16="http://schemas.microsoft.com/office/drawing/2014/main" id="{99A43138-5BFA-40C4-BBCB-2D7D8270ABC3}"/>
                </a:ext>
              </a:extLst>
            </p:cNvPr>
            <p:cNvSpPr>
              <a:spLocks/>
            </p:cNvSpPr>
            <p:nvPr>
              <p:custDataLst>
                <p:tags r:id="rId91"/>
              </p:custDataLst>
            </p:nvPr>
          </p:nvSpPr>
          <p:spPr bwMode="auto">
            <a:xfrm>
              <a:off x="6845300" y="1479550"/>
              <a:ext cx="55563" cy="44450"/>
            </a:xfrm>
            <a:custGeom>
              <a:avLst/>
              <a:gdLst>
                <a:gd name="T0" fmla="*/ 16 w 19"/>
                <a:gd name="T1" fmla="*/ 15 h 15"/>
                <a:gd name="T2" fmla="*/ 19 w 19"/>
                <a:gd name="T3" fmla="*/ 9 h 15"/>
                <a:gd name="T4" fmla="*/ 17 w 19"/>
                <a:gd name="T5" fmla="*/ 7 h 15"/>
                <a:gd name="T6" fmla="*/ 11 w 19"/>
                <a:gd name="T7" fmla="*/ 4 h 15"/>
                <a:gd name="T8" fmla="*/ 3 w 19"/>
                <a:gd name="T9" fmla="*/ 0 h 15"/>
                <a:gd name="T10" fmla="*/ 0 w 19"/>
                <a:gd name="T11" fmla="*/ 6 h 15"/>
                <a:gd name="T12" fmla="*/ 8 w 19"/>
                <a:gd name="T13" fmla="*/ 10 h 15"/>
                <a:gd name="T14" fmla="*/ 13 w 19"/>
                <a:gd name="T15" fmla="*/ 13 h 15"/>
                <a:gd name="T16" fmla="*/ 16 w 19"/>
                <a:gd name="T17"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15">
                  <a:moveTo>
                    <a:pt x="16" y="15"/>
                  </a:moveTo>
                  <a:cubicBezTo>
                    <a:pt x="19" y="9"/>
                    <a:pt x="19" y="9"/>
                    <a:pt x="19" y="9"/>
                  </a:cubicBezTo>
                  <a:cubicBezTo>
                    <a:pt x="19" y="9"/>
                    <a:pt x="18" y="8"/>
                    <a:pt x="17" y="7"/>
                  </a:cubicBezTo>
                  <a:cubicBezTo>
                    <a:pt x="15" y="6"/>
                    <a:pt x="13" y="5"/>
                    <a:pt x="11" y="4"/>
                  </a:cubicBezTo>
                  <a:cubicBezTo>
                    <a:pt x="7" y="2"/>
                    <a:pt x="3" y="0"/>
                    <a:pt x="3" y="0"/>
                  </a:cubicBezTo>
                  <a:cubicBezTo>
                    <a:pt x="0" y="6"/>
                    <a:pt x="0" y="6"/>
                    <a:pt x="0" y="6"/>
                  </a:cubicBezTo>
                  <a:cubicBezTo>
                    <a:pt x="0" y="6"/>
                    <a:pt x="4" y="8"/>
                    <a:pt x="8" y="10"/>
                  </a:cubicBezTo>
                  <a:cubicBezTo>
                    <a:pt x="10" y="11"/>
                    <a:pt x="12" y="13"/>
                    <a:pt x="13" y="13"/>
                  </a:cubicBezTo>
                  <a:cubicBezTo>
                    <a:pt x="15" y="14"/>
                    <a:pt x="16" y="15"/>
                    <a:pt x="16" y="15"/>
                  </a:cubicBez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68" name="PA_任意多边形 267">
              <a:extLst>
                <a:ext uri="{FF2B5EF4-FFF2-40B4-BE49-F238E27FC236}">
                  <a16:creationId xmlns:a16="http://schemas.microsoft.com/office/drawing/2014/main" id="{52EADA97-CEA1-428C-A3E4-3A61CB5242A0}"/>
                </a:ext>
              </a:extLst>
            </p:cNvPr>
            <p:cNvSpPr>
              <a:spLocks/>
            </p:cNvSpPr>
            <p:nvPr>
              <p:custDataLst>
                <p:tags r:id="rId92"/>
              </p:custDataLst>
            </p:nvPr>
          </p:nvSpPr>
          <p:spPr bwMode="auto">
            <a:xfrm>
              <a:off x="6911975" y="1517650"/>
              <a:ext cx="55563" cy="44450"/>
            </a:xfrm>
            <a:custGeom>
              <a:avLst/>
              <a:gdLst>
                <a:gd name="T0" fmla="*/ 15 w 19"/>
                <a:gd name="T1" fmla="*/ 15 h 15"/>
                <a:gd name="T2" fmla="*/ 19 w 19"/>
                <a:gd name="T3" fmla="*/ 9 h 15"/>
                <a:gd name="T4" fmla="*/ 11 w 19"/>
                <a:gd name="T5" fmla="*/ 4 h 15"/>
                <a:gd name="T6" fmla="*/ 4 w 19"/>
                <a:gd name="T7" fmla="*/ 0 h 15"/>
                <a:gd name="T8" fmla="*/ 0 w 19"/>
                <a:gd name="T9" fmla="*/ 6 h 15"/>
                <a:gd name="T10" fmla="*/ 8 w 19"/>
                <a:gd name="T11" fmla="*/ 11 h 15"/>
                <a:gd name="T12" fmla="*/ 15 w 19"/>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19" h="15">
                  <a:moveTo>
                    <a:pt x="15" y="15"/>
                  </a:moveTo>
                  <a:cubicBezTo>
                    <a:pt x="19" y="9"/>
                    <a:pt x="19" y="9"/>
                    <a:pt x="19" y="9"/>
                  </a:cubicBezTo>
                  <a:cubicBezTo>
                    <a:pt x="19" y="9"/>
                    <a:pt x="15" y="7"/>
                    <a:pt x="11" y="4"/>
                  </a:cubicBezTo>
                  <a:cubicBezTo>
                    <a:pt x="8" y="2"/>
                    <a:pt x="4" y="0"/>
                    <a:pt x="4" y="0"/>
                  </a:cubicBezTo>
                  <a:cubicBezTo>
                    <a:pt x="0" y="6"/>
                    <a:pt x="0" y="6"/>
                    <a:pt x="0" y="6"/>
                  </a:cubicBezTo>
                  <a:cubicBezTo>
                    <a:pt x="0" y="6"/>
                    <a:pt x="4" y="8"/>
                    <a:pt x="8" y="11"/>
                  </a:cubicBezTo>
                  <a:cubicBezTo>
                    <a:pt x="12" y="13"/>
                    <a:pt x="15" y="15"/>
                    <a:pt x="15" y="15"/>
                  </a:cubicBez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69" name="PA_任意多边形 268">
              <a:extLst>
                <a:ext uri="{FF2B5EF4-FFF2-40B4-BE49-F238E27FC236}">
                  <a16:creationId xmlns:a16="http://schemas.microsoft.com/office/drawing/2014/main" id="{73BACCF6-168B-43B8-989F-AF921FDA1FBA}"/>
                </a:ext>
              </a:extLst>
            </p:cNvPr>
            <p:cNvSpPr>
              <a:spLocks/>
            </p:cNvSpPr>
            <p:nvPr>
              <p:custDataLst>
                <p:tags r:id="rId93"/>
              </p:custDataLst>
            </p:nvPr>
          </p:nvSpPr>
          <p:spPr bwMode="auto">
            <a:xfrm>
              <a:off x="6980238" y="1558925"/>
              <a:ext cx="52388" cy="42863"/>
            </a:xfrm>
            <a:custGeom>
              <a:avLst/>
              <a:gdLst>
                <a:gd name="T0" fmla="*/ 14 w 18"/>
                <a:gd name="T1" fmla="*/ 15 h 15"/>
                <a:gd name="T2" fmla="*/ 18 w 18"/>
                <a:gd name="T3" fmla="*/ 10 h 15"/>
                <a:gd name="T4" fmla="*/ 16 w 18"/>
                <a:gd name="T5" fmla="*/ 8 h 15"/>
                <a:gd name="T6" fmla="*/ 11 w 18"/>
                <a:gd name="T7" fmla="*/ 5 h 15"/>
                <a:gd name="T8" fmla="*/ 3 w 18"/>
                <a:gd name="T9" fmla="*/ 0 h 15"/>
                <a:gd name="T10" fmla="*/ 0 w 18"/>
                <a:gd name="T11" fmla="*/ 6 h 15"/>
                <a:gd name="T12" fmla="*/ 7 w 18"/>
                <a:gd name="T13" fmla="*/ 11 h 15"/>
                <a:gd name="T14" fmla="*/ 12 w 18"/>
                <a:gd name="T15" fmla="*/ 14 h 15"/>
                <a:gd name="T16" fmla="*/ 14 w 18"/>
                <a:gd name="T17"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15">
                  <a:moveTo>
                    <a:pt x="14" y="15"/>
                  </a:moveTo>
                  <a:cubicBezTo>
                    <a:pt x="18" y="10"/>
                    <a:pt x="18" y="10"/>
                    <a:pt x="18" y="10"/>
                  </a:cubicBezTo>
                  <a:cubicBezTo>
                    <a:pt x="18" y="10"/>
                    <a:pt x="18" y="9"/>
                    <a:pt x="16" y="8"/>
                  </a:cubicBezTo>
                  <a:cubicBezTo>
                    <a:pt x="15" y="7"/>
                    <a:pt x="13" y="6"/>
                    <a:pt x="11" y="5"/>
                  </a:cubicBezTo>
                  <a:cubicBezTo>
                    <a:pt x="7" y="2"/>
                    <a:pt x="3" y="0"/>
                    <a:pt x="3" y="0"/>
                  </a:cubicBezTo>
                  <a:cubicBezTo>
                    <a:pt x="0" y="6"/>
                    <a:pt x="0" y="6"/>
                    <a:pt x="0" y="6"/>
                  </a:cubicBezTo>
                  <a:cubicBezTo>
                    <a:pt x="0" y="6"/>
                    <a:pt x="3" y="8"/>
                    <a:pt x="7" y="11"/>
                  </a:cubicBezTo>
                  <a:cubicBezTo>
                    <a:pt x="9" y="12"/>
                    <a:pt x="11" y="13"/>
                    <a:pt x="12" y="14"/>
                  </a:cubicBezTo>
                  <a:cubicBezTo>
                    <a:pt x="14" y="15"/>
                    <a:pt x="14" y="15"/>
                    <a:pt x="14" y="15"/>
                  </a:cubicBez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70" name="PA_任意多边形 269">
              <a:extLst>
                <a:ext uri="{FF2B5EF4-FFF2-40B4-BE49-F238E27FC236}">
                  <a16:creationId xmlns:a16="http://schemas.microsoft.com/office/drawing/2014/main" id="{266D65A7-934D-4DAE-8E7C-9D4169BC6BAA}"/>
                </a:ext>
              </a:extLst>
            </p:cNvPr>
            <p:cNvSpPr>
              <a:spLocks/>
            </p:cNvSpPr>
            <p:nvPr>
              <p:custDataLst>
                <p:tags r:id="rId94"/>
              </p:custDataLst>
            </p:nvPr>
          </p:nvSpPr>
          <p:spPr bwMode="auto">
            <a:xfrm>
              <a:off x="7043738" y="1601788"/>
              <a:ext cx="53975" cy="47625"/>
            </a:xfrm>
            <a:custGeom>
              <a:avLst/>
              <a:gdLst>
                <a:gd name="T0" fmla="*/ 14 w 18"/>
                <a:gd name="T1" fmla="*/ 16 h 16"/>
                <a:gd name="T2" fmla="*/ 18 w 18"/>
                <a:gd name="T3" fmla="*/ 10 h 16"/>
                <a:gd name="T4" fmla="*/ 16 w 18"/>
                <a:gd name="T5" fmla="*/ 8 h 16"/>
                <a:gd name="T6" fmla="*/ 11 w 18"/>
                <a:gd name="T7" fmla="*/ 5 h 16"/>
                <a:gd name="T8" fmla="*/ 4 w 18"/>
                <a:gd name="T9" fmla="*/ 0 h 16"/>
                <a:gd name="T10" fmla="*/ 0 w 18"/>
                <a:gd name="T11" fmla="*/ 5 h 16"/>
                <a:gd name="T12" fmla="*/ 7 w 18"/>
                <a:gd name="T13" fmla="*/ 11 h 16"/>
                <a:gd name="T14" fmla="*/ 12 w 18"/>
                <a:gd name="T15" fmla="*/ 14 h 16"/>
                <a:gd name="T16" fmla="*/ 14 w 18"/>
                <a:gd name="T17"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16">
                  <a:moveTo>
                    <a:pt x="14" y="16"/>
                  </a:moveTo>
                  <a:cubicBezTo>
                    <a:pt x="18" y="10"/>
                    <a:pt x="18" y="10"/>
                    <a:pt x="18" y="10"/>
                  </a:cubicBezTo>
                  <a:cubicBezTo>
                    <a:pt x="18" y="10"/>
                    <a:pt x="17" y="9"/>
                    <a:pt x="16" y="8"/>
                  </a:cubicBezTo>
                  <a:cubicBezTo>
                    <a:pt x="15" y="7"/>
                    <a:pt x="13" y="6"/>
                    <a:pt x="11" y="5"/>
                  </a:cubicBezTo>
                  <a:cubicBezTo>
                    <a:pt x="7" y="2"/>
                    <a:pt x="4" y="0"/>
                    <a:pt x="4" y="0"/>
                  </a:cubicBezTo>
                  <a:cubicBezTo>
                    <a:pt x="0" y="5"/>
                    <a:pt x="0" y="5"/>
                    <a:pt x="0" y="5"/>
                  </a:cubicBezTo>
                  <a:cubicBezTo>
                    <a:pt x="0" y="5"/>
                    <a:pt x="3" y="8"/>
                    <a:pt x="7" y="11"/>
                  </a:cubicBezTo>
                  <a:cubicBezTo>
                    <a:pt x="9" y="12"/>
                    <a:pt x="10" y="13"/>
                    <a:pt x="12" y="14"/>
                  </a:cubicBezTo>
                  <a:cubicBezTo>
                    <a:pt x="13" y="15"/>
                    <a:pt x="14" y="16"/>
                    <a:pt x="14" y="16"/>
                  </a:cubicBez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71" name="PA_任意多边形 270">
              <a:extLst>
                <a:ext uri="{FF2B5EF4-FFF2-40B4-BE49-F238E27FC236}">
                  <a16:creationId xmlns:a16="http://schemas.microsoft.com/office/drawing/2014/main" id="{A1ACB356-B6BE-4270-A0E4-F2878DC9DC1A}"/>
                </a:ext>
              </a:extLst>
            </p:cNvPr>
            <p:cNvSpPr>
              <a:spLocks/>
            </p:cNvSpPr>
            <p:nvPr>
              <p:custDataLst>
                <p:tags r:id="rId95"/>
              </p:custDataLst>
            </p:nvPr>
          </p:nvSpPr>
          <p:spPr bwMode="auto">
            <a:xfrm>
              <a:off x="7105650" y="1646238"/>
              <a:ext cx="52388" cy="50800"/>
            </a:xfrm>
            <a:custGeom>
              <a:avLst/>
              <a:gdLst>
                <a:gd name="T0" fmla="*/ 26 w 33"/>
                <a:gd name="T1" fmla="*/ 32 h 32"/>
                <a:gd name="T2" fmla="*/ 33 w 33"/>
                <a:gd name="T3" fmla="*/ 22 h 32"/>
                <a:gd name="T4" fmla="*/ 8 w 33"/>
                <a:gd name="T5" fmla="*/ 0 h 32"/>
                <a:gd name="T6" fmla="*/ 0 w 33"/>
                <a:gd name="T7" fmla="*/ 11 h 32"/>
                <a:gd name="T8" fmla="*/ 26 w 33"/>
                <a:gd name="T9" fmla="*/ 32 h 32"/>
              </a:gdLst>
              <a:ahLst/>
              <a:cxnLst>
                <a:cxn ang="0">
                  <a:pos x="T0" y="T1"/>
                </a:cxn>
                <a:cxn ang="0">
                  <a:pos x="T2" y="T3"/>
                </a:cxn>
                <a:cxn ang="0">
                  <a:pos x="T4" y="T5"/>
                </a:cxn>
                <a:cxn ang="0">
                  <a:pos x="T6" y="T7"/>
                </a:cxn>
                <a:cxn ang="0">
                  <a:pos x="T8" y="T9"/>
                </a:cxn>
              </a:cxnLst>
              <a:rect l="0" t="0" r="r" b="b"/>
              <a:pathLst>
                <a:path w="33" h="32">
                  <a:moveTo>
                    <a:pt x="26" y="32"/>
                  </a:moveTo>
                  <a:lnTo>
                    <a:pt x="33" y="22"/>
                  </a:lnTo>
                  <a:lnTo>
                    <a:pt x="8" y="0"/>
                  </a:lnTo>
                  <a:lnTo>
                    <a:pt x="0" y="11"/>
                  </a:lnTo>
                  <a:lnTo>
                    <a:pt x="26" y="32"/>
                  </a:ln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72" name="PA_任意多边形 271">
              <a:extLst>
                <a:ext uri="{FF2B5EF4-FFF2-40B4-BE49-F238E27FC236}">
                  <a16:creationId xmlns:a16="http://schemas.microsoft.com/office/drawing/2014/main" id="{E75BCC8B-195D-43F4-A083-97A5B521E0B4}"/>
                </a:ext>
              </a:extLst>
            </p:cNvPr>
            <p:cNvSpPr>
              <a:spLocks/>
            </p:cNvSpPr>
            <p:nvPr>
              <p:custDataLst>
                <p:tags r:id="rId96"/>
              </p:custDataLst>
            </p:nvPr>
          </p:nvSpPr>
          <p:spPr bwMode="auto">
            <a:xfrm>
              <a:off x="7164388" y="1697038"/>
              <a:ext cx="52388" cy="49213"/>
            </a:xfrm>
            <a:custGeom>
              <a:avLst/>
              <a:gdLst>
                <a:gd name="T0" fmla="*/ 26 w 33"/>
                <a:gd name="T1" fmla="*/ 31 h 31"/>
                <a:gd name="T2" fmla="*/ 33 w 33"/>
                <a:gd name="T3" fmla="*/ 22 h 31"/>
                <a:gd name="T4" fmla="*/ 9 w 33"/>
                <a:gd name="T5" fmla="*/ 0 h 31"/>
                <a:gd name="T6" fmla="*/ 0 w 33"/>
                <a:gd name="T7" fmla="*/ 11 h 31"/>
                <a:gd name="T8" fmla="*/ 26 w 33"/>
                <a:gd name="T9" fmla="*/ 31 h 31"/>
              </a:gdLst>
              <a:ahLst/>
              <a:cxnLst>
                <a:cxn ang="0">
                  <a:pos x="T0" y="T1"/>
                </a:cxn>
                <a:cxn ang="0">
                  <a:pos x="T2" y="T3"/>
                </a:cxn>
                <a:cxn ang="0">
                  <a:pos x="T4" y="T5"/>
                </a:cxn>
                <a:cxn ang="0">
                  <a:pos x="T6" y="T7"/>
                </a:cxn>
                <a:cxn ang="0">
                  <a:pos x="T8" y="T9"/>
                </a:cxn>
              </a:cxnLst>
              <a:rect l="0" t="0" r="r" b="b"/>
              <a:pathLst>
                <a:path w="33" h="31">
                  <a:moveTo>
                    <a:pt x="26" y="31"/>
                  </a:moveTo>
                  <a:lnTo>
                    <a:pt x="33" y="22"/>
                  </a:lnTo>
                  <a:lnTo>
                    <a:pt x="9" y="0"/>
                  </a:lnTo>
                  <a:lnTo>
                    <a:pt x="0" y="11"/>
                  </a:lnTo>
                  <a:lnTo>
                    <a:pt x="26" y="31"/>
                  </a:ln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73" name="PA_任意多边形 272">
              <a:extLst>
                <a:ext uri="{FF2B5EF4-FFF2-40B4-BE49-F238E27FC236}">
                  <a16:creationId xmlns:a16="http://schemas.microsoft.com/office/drawing/2014/main" id="{EB4BF363-FA85-4610-99EF-3D5468D5EA32}"/>
                </a:ext>
              </a:extLst>
            </p:cNvPr>
            <p:cNvSpPr>
              <a:spLocks/>
            </p:cNvSpPr>
            <p:nvPr>
              <p:custDataLst>
                <p:tags r:id="rId97"/>
              </p:custDataLst>
            </p:nvPr>
          </p:nvSpPr>
          <p:spPr bwMode="auto">
            <a:xfrm>
              <a:off x="7223125" y="1749425"/>
              <a:ext cx="52388" cy="49213"/>
            </a:xfrm>
            <a:custGeom>
              <a:avLst/>
              <a:gdLst>
                <a:gd name="T0" fmla="*/ 24 w 33"/>
                <a:gd name="T1" fmla="*/ 31 h 31"/>
                <a:gd name="T2" fmla="*/ 33 w 33"/>
                <a:gd name="T3" fmla="*/ 22 h 31"/>
                <a:gd name="T4" fmla="*/ 9 w 33"/>
                <a:gd name="T5" fmla="*/ 0 h 31"/>
                <a:gd name="T6" fmla="*/ 0 w 33"/>
                <a:gd name="T7" fmla="*/ 9 h 31"/>
                <a:gd name="T8" fmla="*/ 24 w 33"/>
                <a:gd name="T9" fmla="*/ 31 h 31"/>
              </a:gdLst>
              <a:ahLst/>
              <a:cxnLst>
                <a:cxn ang="0">
                  <a:pos x="T0" y="T1"/>
                </a:cxn>
                <a:cxn ang="0">
                  <a:pos x="T2" y="T3"/>
                </a:cxn>
                <a:cxn ang="0">
                  <a:pos x="T4" y="T5"/>
                </a:cxn>
                <a:cxn ang="0">
                  <a:pos x="T6" y="T7"/>
                </a:cxn>
                <a:cxn ang="0">
                  <a:pos x="T8" y="T9"/>
                </a:cxn>
              </a:cxnLst>
              <a:rect l="0" t="0" r="r" b="b"/>
              <a:pathLst>
                <a:path w="33" h="31">
                  <a:moveTo>
                    <a:pt x="24" y="31"/>
                  </a:moveTo>
                  <a:lnTo>
                    <a:pt x="33" y="22"/>
                  </a:lnTo>
                  <a:lnTo>
                    <a:pt x="9" y="0"/>
                  </a:lnTo>
                  <a:lnTo>
                    <a:pt x="0" y="9"/>
                  </a:lnTo>
                  <a:lnTo>
                    <a:pt x="24" y="31"/>
                  </a:ln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grpSp>
      <p:grpSp>
        <p:nvGrpSpPr>
          <p:cNvPr id="74" name="PA_组合 181">
            <a:extLst>
              <a:ext uri="{FF2B5EF4-FFF2-40B4-BE49-F238E27FC236}">
                <a16:creationId xmlns:a16="http://schemas.microsoft.com/office/drawing/2014/main" id="{D5178626-BF13-4A33-B1F2-40884EC7FFEA}"/>
              </a:ext>
            </a:extLst>
          </p:cNvPr>
          <p:cNvGrpSpPr/>
          <p:nvPr>
            <p:custDataLst>
              <p:tags r:id="rId6"/>
            </p:custDataLst>
          </p:nvPr>
        </p:nvGrpSpPr>
        <p:grpSpPr>
          <a:xfrm>
            <a:off x="4449339" y="2627204"/>
            <a:ext cx="294301" cy="740533"/>
            <a:chOff x="7475538" y="2044700"/>
            <a:chExt cx="307975" cy="774701"/>
          </a:xfrm>
          <a:solidFill>
            <a:schemeClr val="bg1">
              <a:lumMod val="65000"/>
            </a:schemeClr>
          </a:solidFill>
        </p:grpSpPr>
        <p:sp>
          <p:nvSpPr>
            <p:cNvPr id="75" name="PA_任意多边形 277">
              <a:extLst>
                <a:ext uri="{FF2B5EF4-FFF2-40B4-BE49-F238E27FC236}">
                  <a16:creationId xmlns:a16="http://schemas.microsoft.com/office/drawing/2014/main" id="{909E9D0C-F3D7-4864-BBDD-A6BB360A6134}"/>
                </a:ext>
              </a:extLst>
            </p:cNvPr>
            <p:cNvSpPr>
              <a:spLocks/>
            </p:cNvSpPr>
            <p:nvPr>
              <p:custDataLst>
                <p:tags r:id="rId72"/>
              </p:custDataLst>
            </p:nvPr>
          </p:nvSpPr>
          <p:spPr bwMode="auto">
            <a:xfrm>
              <a:off x="7475538" y="2044700"/>
              <a:ext cx="44450" cy="53975"/>
            </a:xfrm>
            <a:custGeom>
              <a:avLst/>
              <a:gdLst>
                <a:gd name="T0" fmla="*/ 9 w 15"/>
                <a:gd name="T1" fmla="*/ 18 h 18"/>
                <a:gd name="T2" fmla="*/ 15 w 15"/>
                <a:gd name="T3" fmla="*/ 15 h 18"/>
                <a:gd name="T4" fmla="*/ 11 w 15"/>
                <a:gd name="T5" fmla="*/ 7 h 18"/>
                <a:gd name="T6" fmla="*/ 7 w 15"/>
                <a:gd name="T7" fmla="*/ 2 h 18"/>
                <a:gd name="T8" fmla="*/ 6 w 15"/>
                <a:gd name="T9" fmla="*/ 0 h 18"/>
                <a:gd name="T10" fmla="*/ 0 w 15"/>
                <a:gd name="T11" fmla="*/ 4 h 18"/>
                <a:gd name="T12" fmla="*/ 1 w 15"/>
                <a:gd name="T13" fmla="*/ 6 h 18"/>
                <a:gd name="T14" fmla="*/ 5 w 15"/>
                <a:gd name="T15" fmla="*/ 11 h 18"/>
                <a:gd name="T16" fmla="*/ 9 w 15"/>
                <a:gd name="T17"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8">
                  <a:moveTo>
                    <a:pt x="9" y="18"/>
                  </a:moveTo>
                  <a:cubicBezTo>
                    <a:pt x="15" y="15"/>
                    <a:pt x="15" y="15"/>
                    <a:pt x="15" y="15"/>
                  </a:cubicBezTo>
                  <a:cubicBezTo>
                    <a:pt x="15" y="15"/>
                    <a:pt x="13" y="11"/>
                    <a:pt x="11" y="7"/>
                  </a:cubicBezTo>
                  <a:cubicBezTo>
                    <a:pt x="9" y="5"/>
                    <a:pt x="8" y="3"/>
                    <a:pt x="7" y="2"/>
                  </a:cubicBezTo>
                  <a:cubicBezTo>
                    <a:pt x="6" y="1"/>
                    <a:pt x="6" y="0"/>
                    <a:pt x="6" y="0"/>
                  </a:cubicBezTo>
                  <a:cubicBezTo>
                    <a:pt x="0" y="4"/>
                    <a:pt x="0" y="4"/>
                    <a:pt x="0" y="4"/>
                  </a:cubicBezTo>
                  <a:cubicBezTo>
                    <a:pt x="0" y="4"/>
                    <a:pt x="0" y="5"/>
                    <a:pt x="1" y="6"/>
                  </a:cubicBezTo>
                  <a:cubicBezTo>
                    <a:pt x="2" y="7"/>
                    <a:pt x="3" y="9"/>
                    <a:pt x="5" y="11"/>
                  </a:cubicBezTo>
                  <a:cubicBezTo>
                    <a:pt x="7" y="15"/>
                    <a:pt x="9" y="18"/>
                    <a:pt x="9" y="18"/>
                  </a:cubicBez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76" name="PA_任意多边形 278">
              <a:extLst>
                <a:ext uri="{FF2B5EF4-FFF2-40B4-BE49-F238E27FC236}">
                  <a16:creationId xmlns:a16="http://schemas.microsoft.com/office/drawing/2014/main" id="{617CAF21-3F22-47B8-8415-061D901E1B2C}"/>
                </a:ext>
              </a:extLst>
            </p:cNvPr>
            <p:cNvSpPr>
              <a:spLocks/>
            </p:cNvSpPr>
            <p:nvPr>
              <p:custDataLst>
                <p:tags r:id="rId73"/>
              </p:custDataLst>
            </p:nvPr>
          </p:nvSpPr>
          <p:spPr bwMode="auto">
            <a:xfrm>
              <a:off x="7516813" y="2109788"/>
              <a:ext cx="42863" cy="55563"/>
            </a:xfrm>
            <a:custGeom>
              <a:avLst/>
              <a:gdLst>
                <a:gd name="T0" fmla="*/ 9 w 15"/>
                <a:gd name="T1" fmla="*/ 19 h 19"/>
                <a:gd name="T2" fmla="*/ 15 w 15"/>
                <a:gd name="T3" fmla="*/ 15 h 19"/>
                <a:gd name="T4" fmla="*/ 11 w 15"/>
                <a:gd name="T5" fmla="*/ 8 h 19"/>
                <a:gd name="T6" fmla="*/ 8 w 15"/>
                <a:gd name="T7" fmla="*/ 2 h 19"/>
                <a:gd name="T8" fmla="*/ 6 w 15"/>
                <a:gd name="T9" fmla="*/ 0 h 19"/>
                <a:gd name="T10" fmla="*/ 0 w 15"/>
                <a:gd name="T11" fmla="*/ 4 h 19"/>
                <a:gd name="T12" fmla="*/ 2 w 15"/>
                <a:gd name="T13" fmla="*/ 6 h 19"/>
                <a:gd name="T14" fmla="*/ 5 w 15"/>
                <a:gd name="T15" fmla="*/ 11 h 19"/>
                <a:gd name="T16" fmla="*/ 9 w 15"/>
                <a:gd name="T17"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9">
                  <a:moveTo>
                    <a:pt x="9" y="19"/>
                  </a:moveTo>
                  <a:cubicBezTo>
                    <a:pt x="15" y="15"/>
                    <a:pt x="15" y="15"/>
                    <a:pt x="15" y="15"/>
                  </a:cubicBezTo>
                  <a:cubicBezTo>
                    <a:pt x="15" y="15"/>
                    <a:pt x="13" y="11"/>
                    <a:pt x="11" y="8"/>
                  </a:cubicBezTo>
                  <a:cubicBezTo>
                    <a:pt x="10" y="6"/>
                    <a:pt x="9" y="4"/>
                    <a:pt x="8" y="2"/>
                  </a:cubicBezTo>
                  <a:cubicBezTo>
                    <a:pt x="7" y="1"/>
                    <a:pt x="6" y="0"/>
                    <a:pt x="6" y="0"/>
                  </a:cubicBezTo>
                  <a:cubicBezTo>
                    <a:pt x="0" y="4"/>
                    <a:pt x="0" y="4"/>
                    <a:pt x="0" y="4"/>
                  </a:cubicBezTo>
                  <a:cubicBezTo>
                    <a:pt x="0" y="4"/>
                    <a:pt x="1" y="5"/>
                    <a:pt x="2" y="6"/>
                  </a:cubicBezTo>
                  <a:cubicBezTo>
                    <a:pt x="3" y="7"/>
                    <a:pt x="4" y="9"/>
                    <a:pt x="5" y="11"/>
                  </a:cubicBezTo>
                  <a:cubicBezTo>
                    <a:pt x="7" y="15"/>
                    <a:pt x="9" y="19"/>
                    <a:pt x="9" y="19"/>
                  </a:cubicBez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77" name="PA_任意多边形 279">
              <a:extLst>
                <a:ext uri="{FF2B5EF4-FFF2-40B4-BE49-F238E27FC236}">
                  <a16:creationId xmlns:a16="http://schemas.microsoft.com/office/drawing/2014/main" id="{2F055ECF-C036-462E-ACF9-DDAC47D52CEC}"/>
                </a:ext>
              </a:extLst>
            </p:cNvPr>
            <p:cNvSpPr>
              <a:spLocks/>
            </p:cNvSpPr>
            <p:nvPr>
              <p:custDataLst>
                <p:tags r:id="rId74"/>
              </p:custDataLst>
            </p:nvPr>
          </p:nvSpPr>
          <p:spPr bwMode="auto">
            <a:xfrm>
              <a:off x="7558088" y="2178050"/>
              <a:ext cx="39688" cy="55563"/>
            </a:xfrm>
            <a:custGeom>
              <a:avLst/>
              <a:gdLst>
                <a:gd name="T0" fmla="*/ 8 w 14"/>
                <a:gd name="T1" fmla="*/ 19 h 19"/>
                <a:gd name="T2" fmla="*/ 14 w 14"/>
                <a:gd name="T3" fmla="*/ 16 h 19"/>
                <a:gd name="T4" fmla="*/ 10 w 14"/>
                <a:gd name="T5" fmla="*/ 8 h 19"/>
                <a:gd name="T6" fmla="*/ 6 w 14"/>
                <a:gd name="T7" fmla="*/ 0 h 19"/>
                <a:gd name="T8" fmla="*/ 0 w 14"/>
                <a:gd name="T9" fmla="*/ 3 h 19"/>
                <a:gd name="T10" fmla="*/ 4 w 14"/>
                <a:gd name="T11" fmla="*/ 11 h 19"/>
                <a:gd name="T12" fmla="*/ 8 w 14"/>
                <a:gd name="T13" fmla="*/ 19 h 19"/>
              </a:gdLst>
              <a:ahLst/>
              <a:cxnLst>
                <a:cxn ang="0">
                  <a:pos x="T0" y="T1"/>
                </a:cxn>
                <a:cxn ang="0">
                  <a:pos x="T2" y="T3"/>
                </a:cxn>
                <a:cxn ang="0">
                  <a:pos x="T4" y="T5"/>
                </a:cxn>
                <a:cxn ang="0">
                  <a:pos x="T6" y="T7"/>
                </a:cxn>
                <a:cxn ang="0">
                  <a:pos x="T8" y="T9"/>
                </a:cxn>
                <a:cxn ang="0">
                  <a:pos x="T10" y="T11"/>
                </a:cxn>
                <a:cxn ang="0">
                  <a:pos x="T12" y="T13"/>
                </a:cxn>
              </a:cxnLst>
              <a:rect l="0" t="0" r="r" b="b"/>
              <a:pathLst>
                <a:path w="14" h="19">
                  <a:moveTo>
                    <a:pt x="8" y="19"/>
                  </a:moveTo>
                  <a:cubicBezTo>
                    <a:pt x="14" y="16"/>
                    <a:pt x="14" y="16"/>
                    <a:pt x="14" y="16"/>
                  </a:cubicBezTo>
                  <a:cubicBezTo>
                    <a:pt x="14" y="16"/>
                    <a:pt x="12" y="12"/>
                    <a:pt x="10" y="8"/>
                  </a:cubicBezTo>
                  <a:cubicBezTo>
                    <a:pt x="8" y="4"/>
                    <a:pt x="6" y="0"/>
                    <a:pt x="6" y="0"/>
                  </a:cubicBezTo>
                  <a:cubicBezTo>
                    <a:pt x="0" y="3"/>
                    <a:pt x="0" y="3"/>
                    <a:pt x="0" y="3"/>
                  </a:cubicBezTo>
                  <a:cubicBezTo>
                    <a:pt x="0" y="3"/>
                    <a:pt x="2" y="7"/>
                    <a:pt x="4" y="11"/>
                  </a:cubicBezTo>
                  <a:cubicBezTo>
                    <a:pt x="6" y="15"/>
                    <a:pt x="8" y="19"/>
                    <a:pt x="8" y="19"/>
                  </a:cubicBez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78" name="PA_任意多边形 280">
              <a:extLst>
                <a:ext uri="{FF2B5EF4-FFF2-40B4-BE49-F238E27FC236}">
                  <a16:creationId xmlns:a16="http://schemas.microsoft.com/office/drawing/2014/main" id="{63EE8365-C489-4B7B-A091-334FA75301EA}"/>
                </a:ext>
              </a:extLst>
            </p:cNvPr>
            <p:cNvSpPr>
              <a:spLocks/>
            </p:cNvSpPr>
            <p:nvPr>
              <p:custDataLst>
                <p:tags r:id="rId75"/>
              </p:custDataLst>
            </p:nvPr>
          </p:nvSpPr>
          <p:spPr bwMode="auto">
            <a:xfrm>
              <a:off x="7593013" y="2247900"/>
              <a:ext cx="41275" cy="55563"/>
            </a:xfrm>
            <a:custGeom>
              <a:avLst/>
              <a:gdLst>
                <a:gd name="T0" fmla="*/ 8 w 14"/>
                <a:gd name="T1" fmla="*/ 19 h 19"/>
                <a:gd name="T2" fmla="*/ 14 w 14"/>
                <a:gd name="T3" fmla="*/ 16 h 19"/>
                <a:gd name="T4" fmla="*/ 10 w 14"/>
                <a:gd name="T5" fmla="*/ 7 h 19"/>
                <a:gd name="T6" fmla="*/ 6 w 14"/>
                <a:gd name="T7" fmla="*/ 0 h 19"/>
                <a:gd name="T8" fmla="*/ 0 w 14"/>
                <a:gd name="T9" fmla="*/ 3 h 19"/>
                <a:gd name="T10" fmla="*/ 4 w 14"/>
                <a:gd name="T11" fmla="*/ 11 h 19"/>
                <a:gd name="T12" fmla="*/ 8 w 14"/>
                <a:gd name="T13" fmla="*/ 19 h 19"/>
              </a:gdLst>
              <a:ahLst/>
              <a:cxnLst>
                <a:cxn ang="0">
                  <a:pos x="T0" y="T1"/>
                </a:cxn>
                <a:cxn ang="0">
                  <a:pos x="T2" y="T3"/>
                </a:cxn>
                <a:cxn ang="0">
                  <a:pos x="T4" y="T5"/>
                </a:cxn>
                <a:cxn ang="0">
                  <a:pos x="T6" y="T7"/>
                </a:cxn>
                <a:cxn ang="0">
                  <a:pos x="T8" y="T9"/>
                </a:cxn>
                <a:cxn ang="0">
                  <a:pos x="T10" y="T11"/>
                </a:cxn>
                <a:cxn ang="0">
                  <a:pos x="T12" y="T13"/>
                </a:cxn>
              </a:cxnLst>
              <a:rect l="0" t="0" r="r" b="b"/>
              <a:pathLst>
                <a:path w="14" h="19">
                  <a:moveTo>
                    <a:pt x="8" y="19"/>
                  </a:moveTo>
                  <a:cubicBezTo>
                    <a:pt x="14" y="16"/>
                    <a:pt x="14" y="16"/>
                    <a:pt x="14" y="16"/>
                  </a:cubicBezTo>
                  <a:cubicBezTo>
                    <a:pt x="14" y="16"/>
                    <a:pt x="12" y="12"/>
                    <a:pt x="10" y="7"/>
                  </a:cubicBezTo>
                  <a:cubicBezTo>
                    <a:pt x="8" y="3"/>
                    <a:pt x="6" y="0"/>
                    <a:pt x="6" y="0"/>
                  </a:cubicBezTo>
                  <a:cubicBezTo>
                    <a:pt x="0" y="3"/>
                    <a:pt x="0" y="3"/>
                    <a:pt x="0" y="3"/>
                  </a:cubicBezTo>
                  <a:cubicBezTo>
                    <a:pt x="0" y="3"/>
                    <a:pt x="2" y="7"/>
                    <a:pt x="4" y="11"/>
                  </a:cubicBezTo>
                  <a:cubicBezTo>
                    <a:pt x="6" y="15"/>
                    <a:pt x="8" y="19"/>
                    <a:pt x="8" y="19"/>
                  </a:cubicBez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79" name="PA_任意多边形 281">
              <a:extLst>
                <a:ext uri="{FF2B5EF4-FFF2-40B4-BE49-F238E27FC236}">
                  <a16:creationId xmlns:a16="http://schemas.microsoft.com/office/drawing/2014/main" id="{D394496C-6987-43F4-939F-84E1540A296D}"/>
                </a:ext>
              </a:extLst>
            </p:cNvPr>
            <p:cNvSpPr>
              <a:spLocks/>
            </p:cNvSpPr>
            <p:nvPr>
              <p:custDataLst>
                <p:tags r:id="rId76"/>
              </p:custDataLst>
            </p:nvPr>
          </p:nvSpPr>
          <p:spPr bwMode="auto">
            <a:xfrm>
              <a:off x="7624763" y="2317750"/>
              <a:ext cx="41275" cy="55563"/>
            </a:xfrm>
            <a:custGeom>
              <a:avLst/>
              <a:gdLst>
                <a:gd name="T0" fmla="*/ 7 w 14"/>
                <a:gd name="T1" fmla="*/ 19 h 19"/>
                <a:gd name="T2" fmla="*/ 14 w 14"/>
                <a:gd name="T3" fmla="*/ 16 h 19"/>
                <a:gd name="T4" fmla="*/ 13 w 14"/>
                <a:gd name="T5" fmla="*/ 13 h 19"/>
                <a:gd name="T6" fmla="*/ 10 w 14"/>
                <a:gd name="T7" fmla="*/ 8 h 19"/>
                <a:gd name="T8" fmla="*/ 7 w 14"/>
                <a:gd name="T9" fmla="*/ 0 h 19"/>
                <a:gd name="T10" fmla="*/ 0 w 14"/>
                <a:gd name="T11" fmla="*/ 3 h 19"/>
                <a:gd name="T12" fmla="*/ 4 w 14"/>
                <a:gd name="T13" fmla="*/ 11 h 19"/>
                <a:gd name="T14" fmla="*/ 6 w 14"/>
                <a:gd name="T15" fmla="*/ 16 h 19"/>
                <a:gd name="T16" fmla="*/ 7 w 14"/>
                <a:gd name="T17"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 h="19">
                  <a:moveTo>
                    <a:pt x="7" y="19"/>
                  </a:moveTo>
                  <a:cubicBezTo>
                    <a:pt x="14" y="16"/>
                    <a:pt x="14" y="16"/>
                    <a:pt x="14" y="16"/>
                  </a:cubicBezTo>
                  <a:cubicBezTo>
                    <a:pt x="14" y="16"/>
                    <a:pt x="13" y="15"/>
                    <a:pt x="13" y="13"/>
                  </a:cubicBezTo>
                  <a:cubicBezTo>
                    <a:pt x="12" y="12"/>
                    <a:pt x="11" y="10"/>
                    <a:pt x="10" y="8"/>
                  </a:cubicBezTo>
                  <a:cubicBezTo>
                    <a:pt x="8" y="4"/>
                    <a:pt x="7" y="0"/>
                    <a:pt x="7" y="0"/>
                  </a:cubicBezTo>
                  <a:cubicBezTo>
                    <a:pt x="0" y="3"/>
                    <a:pt x="0" y="3"/>
                    <a:pt x="0" y="3"/>
                  </a:cubicBezTo>
                  <a:cubicBezTo>
                    <a:pt x="0" y="3"/>
                    <a:pt x="2" y="7"/>
                    <a:pt x="4" y="11"/>
                  </a:cubicBezTo>
                  <a:cubicBezTo>
                    <a:pt x="5" y="13"/>
                    <a:pt x="6" y="15"/>
                    <a:pt x="6" y="16"/>
                  </a:cubicBezTo>
                  <a:cubicBezTo>
                    <a:pt x="7" y="18"/>
                    <a:pt x="7" y="19"/>
                    <a:pt x="7" y="19"/>
                  </a:cubicBez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80" name="PA_任意多边形 282">
              <a:extLst>
                <a:ext uri="{FF2B5EF4-FFF2-40B4-BE49-F238E27FC236}">
                  <a16:creationId xmlns:a16="http://schemas.microsoft.com/office/drawing/2014/main" id="{E893AB7C-49B1-456B-98C5-38BB1B6E705C}"/>
                </a:ext>
              </a:extLst>
            </p:cNvPr>
            <p:cNvSpPr>
              <a:spLocks/>
            </p:cNvSpPr>
            <p:nvPr>
              <p:custDataLst>
                <p:tags r:id="rId77"/>
              </p:custDataLst>
            </p:nvPr>
          </p:nvSpPr>
          <p:spPr bwMode="auto">
            <a:xfrm>
              <a:off x="7654925" y="2389188"/>
              <a:ext cx="38100" cy="55563"/>
            </a:xfrm>
            <a:custGeom>
              <a:avLst/>
              <a:gdLst>
                <a:gd name="T0" fmla="*/ 7 w 13"/>
                <a:gd name="T1" fmla="*/ 19 h 19"/>
                <a:gd name="T2" fmla="*/ 13 w 13"/>
                <a:gd name="T3" fmla="*/ 17 h 19"/>
                <a:gd name="T4" fmla="*/ 10 w 13"/>
                <a:gd name="T5" fmla="*/ 9 h 19"/>
                <a:gd name="T6" fmla="*/ 7 w 13"/>
                <a:gd name="T7" fmla="*/ 0 h 19"/>
                <a:gd name="T8" fmla="*/ 0 w 13"/>
                <a:gd name="T9" fmla="*/ 3 h 19"/>
                <a:gd name="T10" fmla="*/ 4 w 13"/>
                <a:gd name="T11" fmla="*/ 11 h 19"/>
                <a:gd name="T12" fmla="*/ 7 w 13"/>
                <a:gd name="T13" fmla="*/ 19 h 19"/>
              </a:gdLst>
              <a:ahLst/>
              <a:cxnLst>
                <a:cxn ang="0">
                  <a:pos x="T0" y="T1"/>
                </a:cxn>
                <a:cxn ang="0">
                  <a:pos x="T2" y="T3"/>
                </a:cxn>
                <a:cxn ang="0">
                  <a:pos x="T4" y="T5"/>
                </a:cxn>
                <a:cxn ang="0">
                  <a:pos x="T6" y="T7"/>
                </a:cxn>
                <a:cxn ang="0">
                  <a:pos x="T8" y="T9"/>
                </a:cxn>
                <a:cxn ang="0">
                  <a:pos x="T10" y="T11"/>
                </a:cxn>
                <a:cxn ang="0">
                  <a:pos x="T12" y="T13"/>
                </a:cxn>
              </a:cxnLst>
              <a:rect l="0" t="0" r="r" b="b"/>
              <a:pathLst>
                <a:path w="13" h="19">
                  <a:moveTo>
                    <a:pt x="7" y="19"/>
                  </a:moveTo>
                  <a:cubicBezTo>
                    <a:pt x="13" y="17"/>
                    <a:pt x="13" y="17"/>
                    <a:pt x="13" y="17"/>
                  </a:cubicBezTo>
                  <a:cubicBezTo>
                    <a:pt x="13" y="17"/>
                    <a:pt x="12" y="13"/>
                    <a:pt x="10" y="9"/>
                  </a:cubicBezTo>
                  <a:cubicBezTo>
                    <a:pt x="9" y="4"/>
                    <a:pt x="7" y="0"/>
                    <a:pt x="7" y="0"/>
                  </a:cubicBezTo>
                  <a:cubicBezTo>
                    <a:pt x="0" y="3"/>
                    <a:pt x="0" y="3"/>
                    <a:pt x="0" y="3"/>
                  </a:cubicBezTo>
                  <a:cubicBezTo>
                    <a:pt x="0" y="3"/>
                    <a:pt x="2" y="7"/>
                    <a:pt x="4" y="11"/>
                  </a:cubicBezTo>
                  <a:cubicBezTo>
                    <a:pt x="5" y="15"/>
                    <a:pt x="7" y="19"/>
                    <a:pt x="7" y="19"/>
                  </a:cubicBez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81" name="PA_任意多边形 283">
              <a:extLst>
                <a:ext uri="{FF2B5EF4-FFF2-40B4-BE49-F238E27FC236}">
                  <a16:creationId xmlns:a16="http://schemas.microsoft.com/office/drawing/2014/main" id="{BF1D3154-A314-4BF8-A0B2-38481F425100}"/>
                </a:ext>
              </a:extLst>
            </p:cNvPr>
            <p:cNvSpPr>
              <a:spLocks/>
            </p:cNvSpPr>
            <p:nvPr>
              <p:custDataLst>
                <p:tags r:id="rId78"/>
              </p:custDataLst>
            </p:nvPr>
          </p:nvSpPr>
          <p:spPr bwMode="auto">
            <a:xfrm>
              <a:off x="7680325" y="2462213"/>
              <a:ext cx="38100" cy="55563"/>
            </a:xfrm>
            <a:custGeom>
              <a:avLst/>
              <a:gdLst>
                <a:gd name="T0" fmla="*/ 6 w 13"/>
                <a:gd name="T1" fmla="*/ 19 h 19"/>
                <a:gd name="T2" fmla="*/ 13 w 13"/>
                <a:gd name="T3" fmla="*/ 17 h 19"/>
                <a:gd name="T4" fmla="*/ 12 w 13"/>
                <a:gd name="T5" fmla="*/ 15 h 19"/>
                <a:gd name="T6" fmla="*/ 10 w 13"/>
                <a:gd name="T7" fmla="*/ 9 h 19"/>
                <a:gd name="T8" fmla="*/ 7 w 13"/>
                <a:gd name="T9" fmla="*/ 0 h 19"/>
                <a:gd name="T10" fmla="*/ 0 w 13"/>
                <a:gd name="T11" fmla="*/ 2 h 19"/>
                <a:gd name="T12" fmla="*/ 3 w 13"/>
                <a:gd name="T13" fmla="*/ 11 h 19"/>
                <a:gd name="T14" fmla="*/ 5 w 13"/>
                <a:gd name="T15" fmla="*/ 17 h 19"/>
                <a:gd name="T16" fmla="*/ 6 w 13"/>
                <a:gd name="T17"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19">
                  <a:moveTo>
                    <a:pt x="6" y="19"/>
                  </a:moveTo>
                  <a:cubicBezTo>
                    <a:pt x="13" y="17"/>
                    <a:pt x="13" y="17"/>
                    <a:pt x="13" y="17"/>
                  </a:cubicBezTo>
                  <a:cubicBezTo>
                    <a:pt x="13" y="17"/>
                    <a:pt x="13" y="16"/>
                    <a:pt x="12" y="15"/>
                  </a:cubicBezTo>
                  <a:cubicBezTo>
                    <a:pt x="11" y="13"/>
                    <a:pt x="11" y="11"/>
                    <a:pt x="10" y="9"/>
                  </a:cubicBezTo>
                  <a:cubicBezTo>
                    <a:pt x="9" y="4"/>
                    <a:pt x="7" y="0"/>
                    <a:pt x="7" y="0"/>
                  </a:cubicBezTo>
                  <a:cubicBezTo>
                    <a:pt x="0" y="2"/>
                    <a:pt x="0" y="2"/>
                    <a:pt x="0" y="2"/>
                  </a:cubicBezTo>
                  <a:cubicBezTo>
                    <a:pt x="0" y="2"/>
                    <a:pt x="2" y="7"/>
                    <a:pt x="3" y="11"/>
                  </a:cubicBezTo>
                  <a:cubicBezTo>
                    <a:pt x="4" y="13"/>
                    <a:pt x="5" y="15"/>
                    <a:pt x="5" y="17"/>
                  </a:cubicBezTo>
                  <a:cubicBezTo>
                    <a:pt x="6" y="18"/>
                    <a:pt x="6" y="19"/>
                    <a:pt x="6" y="19"/>
                  </a:cubicBez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82" name="PA_任意多边形 284">
              <a:extLst>
                <a:ext uri="{FF2B5EF4-FFF2-40B4-BE49-F238E27FC236}">
                  <a16:creationId xmlns:a16="http://schemas.microsoft.com/office/drawing/2014/main" id="{183834C0-DF56-4A04-8A16-A052704B9F27}"/>
                </a:ext>
              </a:extLst>
            </p:cNvPr>
            <p:cNvSpPr>
              <a:spLocks/>
            </p:cNvSpPr>
            <p:nvPr>
              <p:custDataLst>
                <p:tags r:id="rId79"/>
              </p:custDataLst>
            </p:nvPr>
          </p:nvSpPr>
          <p:spPr bwMode="auto">
            <a:xfrm>
              <a:off x="7704138" y="2538413"/>
              <a:ext cx="34925" cy="55563"/>
            </a:xfrm>
            <a:custGeom>
              <a:avLst/>
              <a:gdLst>
                <a:gd name="T0" fmla="*/ 9 w 22"/>
                <a:gd name="T1" fmla="*/ 35 h 35"/>
                <a:gd name="T2" fmla="*/ 22 w 22"/>
                <a:gd name="T3" fmla="*/ 31 h 35"/>
                <a:gd name="T4" fmla="*/ 13 w 22"/>
                <a:gd name="T5" fmla="*/ 0 h 35"/>
                <a:gd name="T6" fmla="*/ 0 w 22"/>
                <a:gd name="T7" fmla="*/ 4 h 35"/>
                <a:gd name="T8" fmla="*/ 9 w 22"/>
                <a:gd name="T9" fmla="*/ 35 h 35"/>
              </a:gdLst>
              <a:ahLst/>
              <a:cxnLst>
                <a:cxn ang="0">
                  <a:pos x="T0" y="T1"/>
                </a:cxn>
                <a:cxn ang="0">
                  <a:pos x="T2" y="T3"/>
                </a:cxn>
                <a:cxn ang="0">
                  <a:pos x="T4" y="T5"/>
                </a:cxn>
                <a:cxn ang="0">
                  <a:pos x="T6" y="T7"/>
                </a:cxn>
                <a:cxn ang="0">
                  <a:pos x="T8" y="T9"/>
                </a:cxn>
              </a:cxnLst>
              <a:rect l="0" t="0" r="r" b="b"/>
              <a:pathLst>
                <a:path w="22" h="35">
                  <a:moveTo>
                    <a:pt x="9" y="35"/>
                  </a:moveTo>
                  <a:lnTo>
                    <a:pt x="22" y="31"/>
                  </a:lnTo>
                  <a:lnTo>
                    <a:pt x="13" y="0"/>
                  </a:lnTo>
                  <a:lnTo>
                    <a:pt x="0" y="4"/>
                  </a:lnTo>
                  <a:lnTo>
                    <a:pt x="9" y="35"/>
                  </a:ln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83" name="PA_任意多边形 285">
              <a:extLst>
                <a:ext uri="{FF2B5EF4-FFF2-40B4-BE49-F238E27FC236}">
                  <a16:creationId xmlns:a16="http://schemas.microsoft.com/office/drawing/2014/main" id="{0073FCF5-9AFB-4AE3-AEAC-2F5569EC3F41}"/>
                </a:ext>
              </a:extLst>
            </p:cNvPr>
            <p:cNvSpPr>
              <a:spLocks/>
            </p:cNvSpPr>
            <p:nvPr>
              <p:custDataLst>
                <p:tags r:id="rId80"/>
              </p:custDataLst>
            </p:nvPr>
          </p:nvSpPr>
          <p:spPr bwMode="auto">
            <a:xfrm>
              <a:off x="7724775" y="2611438"/>
              <a:ext cx="31750" cy="55563"/>
            </a:xfrm>
            <a:custGeom>
              <a:avLst/>
              <a:gdLst>
                <a:gd name="T0" fmla="*/ 7 w 20"/>
                <a:gd name="T1" fmla="*/ 35 h 35"/>
                <a:gd name="T2" fmla="*/ 20 w 20"/>
                <a:gd name="T3" fmla="*/ 33 h 35"/>
                <a:gd name="T4" fmla="*/ 13 w 20"/>
                <a:gd name="T5" fmla="*/ 0 h 35"/>
                <a:gd name="T6" fmla="*/ 0 w 20"/>
                <a:gd name="T7" fmla="*/ 4 h 35"/>
                <a:gd name="T8" fmla="*/ 7 w 20"/>
                <a:gd name="T9" fmla="*/ 35 h 35"/>
              </a:gdLst>
              <a:ahLst/>
              <a:cxnLst>
                <a:cxn ang="0">
                  <a:pos x="T0" y="T1"/>
                </a:cxn>
                <a:cxn ang="0">
                  <a:pos x="T2" y="T3"/>
                </a:cxn>
                <a:cxn ang="0">
                  <a:pos x="T4" y="T5"/>
                </a:cxn>
                <a:cxn ang="0">
                  <a:pos x="T6" y="T7"/>
                </a:cxn>
                <a:cxn ang="0">
                  <a:pos x="T8" y="T9"/>
                </a:cxn>
              </a:cxnLst>
              <a:rect l="0" t="0" r="r" b="b"/>
              <a:pathLst>
                <a:path w="20" h="35">
                  <a:moveTo>
                    <a:pt x="7" y="35"/>
                  </a:moveTo>
                  <a:lnTo>
                    <a:pt x="20" y="33"/>
                  </a:lnTo>
                  <a:lnTo>
                    <a:pt x="13" y="0"/>
                  </a:lnTo>
                  <a:lnTo>
                    <a:pt x="0" y="4"/>
                  </a:lnTo>
                  <a:lnTo>
                    <a:pt x="7" y="35"/>
                  </a:ln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84" name="PA_任意多边形 286">
              <a:extLst>
                <a:ext uri="{FF2B5EF4-FFF2-40B4-BE49-F238E27FC236}">
                  <a16:creationId xmlns:a16="http://schemas.microsoft.com/office/drawing/2014/main" id="{D9B50F32-E87B-4C66-8CA3-65D488765EC9}"/>
                </a:ext>
              </a:extLst>
            </p:cNvPr>
            <p:cNvSpPr>
              <a:spLocks/>
            </p:cNvSpPr>
            <p:nvPr>
              <p:custDataLst>
                <p:tags r:id="rId81"/>
              </p:custDataLst>
            </p:nvPr>
          </p:nvSpPr>
          <p:spPr bwMode="auto">
            <a:xfrm>
              <a:off x="7742238" y="2687638"/>
              <a:ext cx="28575" cy="55563"/>
            </a:xfrm>
            <a:custGeom>
              <a:avLst/>
              <a:gdLst>
                <a:gd name="T0" fmla="*/ 6 w 18"/>
                <a:gd name="T1" fmla="*/ 35 h 35"/>
                <a:gd name="T2" fmla="*/ 18 w 18"/>
                <a:gd name="T3" fmla="*/ 33 h 35"/>
                <a:gd name="T4" fmla="*/ 13 w 18"/>
                <a:gd name="T5" fmla="*/ 0 h 35"/>
                <a:gd name="T6" fmla="*/ 0 w 18"/>
                <a:gd name="T7" fmla="*/ 4 h 35"/>
                <a:gd name="T8" fmla="*/ 6 w 18"/>
                <a:gd name="T9" fmla="*/ 35 h 35"/>
              </a:gdLst>
              <a:ahLst/>
              <a:cxnLst>
                <a:cxn ang="0">
                  <a:pos x="T0" y="T1"/>
                </a:cxn>
                <a:cxn ang="0">
                  <a:pos x="T2" y="T3"/>
                </a:cxn>
                <a:cxn ang="0">
                  <a:pos x="T4" y="T5"/>
                </a:cxn>
                <a:cxn ang="0">
                  <a:pos x="T6" y="T7"/>
                </a:cxn>
                <a:cxn ang="0">
                  <a:pos x="T8" y="T9"/>
                </a:cxn>
              </a:cxnLst>
              <a:rect l="0" t="0" r="r" b="b"/>
              <a:pathLst>
                <a:path w="18" h="35">
                  <a:moveTo>
                    <a:pt x="6" y="35"/>
                  </a:moveTo>
                  <a:lnTo>
                    <a:pt x="18" y="33"/>
                  </a:lnTo>
                  <a:lnTo>
                    <a:pt x="13" y="0"/>
                  </a:lnTo>
                  <a:lnTo>
                    <a:pt x="0" y="4"/>
                  </a:lnTo>
                  <a:lnTo>
                    <a:pt x="6" y="35"/>
                  </a:ln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85" name="PA_任意多边形 287">
              <a:extLst>
                <a:ext uri="{FF2B5EF4-FFF2-40B4-BE49-F238E27FC236}">
                  <a16:creationId xmlns:a16="http://schemas.microsoft.com/office/drawing/2014/main" id="{3FD99149-3E2E-4108-B6C6-822E179CFA8B}"/>
                </a:ext>
              </a:extLst>
            </p:cNvPr>
            <p:cNvSpPr>
              <a:spLocks/>
            </p:cNvSpPr>
            <p:nvPr>
              <p:custDataLst>
                <p:tags r:id="rId82"/>
              </p:custDataLst>
            </p:nvPr>
          </p:nvSpPr>
          <p:spPr bwMode="auto">
            <a:xfrm>
              <a:off x="7753350" y="2767013"/>
              <a:ext cx="30163" cy="52388"/>
            </a:xfrm>
            <a:custGeom>
              <a:avLst/>
              <a:gdLst>
                <a:gd name="T0" fmla="*/ 6 w 19"/>
                <a:gd name="T1" fmla="*/ 33 h 33"/>
                <a:gd name="T2" fmla="*/ 19 w 19"/>
                <a:gd name="T3" fmla="*/ 31 h 33"/>
                <a:gd name="T4" fmla="*/ 15 w 19"/>
                <a:gd name="T5" fmla="*/ 0 h 33"/>
                <a:gd name="T6" fmla="*/ 0 w 19"/>
                <a:gd name="T7" fmla="*/ 2 h 33"/>
                <a:gd name="T8" fmla="*/ 6 w 19"/>
                <a:gd name="T9" fmla="*/ 33 h 33"/>
              </a:gdLst>
              <a:ahLst/>
              <a:cxnLst>
                <a:cxn ang="0">
                  <a:pos x="T0" y="T1"/>
                </a:cxn>
                <a:cxn ang="0">
                  <a:pos x="T2" y="T3"/>
                </a:cxn>
                <a:cxn ang="0">
                  <a:pos x="T4" y="T5"/>
                </a:cxn>
                <a:cxn ang="0">
                  <a:pos x="T6" y="T7"/>
                </a:cxn>
                <a:cxn ang="0">
                  <a:pos x="T8" y="T9"/>
                </a:cxn>
              </a:cxnLst>
              <a:rect l="0" t="0" r="r" b="b"/>
              <a:pathLst>
                <a:path w="19" h="33">
                  <a:moveTo>
                    <a:pt x="6" y="33"/>
                  </a:moveTo>
                  <a:lnTo>
                    <a:pt x="19" y="31"/>
                  </a:lnTo>
                  <a:lnTo>
                    <a:pt x="15" y="0"/>
                  </a:lnTo>
                  <a:lnTo>
                    <a:pt x="0" y="2"/>
                  </a:lnTo>
                  <a:lnTo>
                    <a:pt x="6" y="33"/>
                  </a:ln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grpSp>
      <p:grpSp>
        <p:nvGrpSpPr>
          <p:cNvPr id="86" name="PA_组合 193">
            <a:extLst>
              <a:ext uri="{FF2B5EF4-FFF2-40B4-BE49-F238E27FC236}">
                <a16:creationId xmlns:a16="http://schemas.microsoft.com/office/drawing/2014/main" id="{455B330B-5BDA-4FB2-AC16-CDF436FFFA5D}"/>
              </a:ext>
            </a:extLst>
          </p:cNvPr>
          <p:cNvGrpSpPr/>
          <p:nvPr>
            <p:custDataLst>
              <p:tags r:id="rId7"/>
            </p:custDataLst>
          </p:nvPr>
        </p:nvGrpSpPr>
        <p:grpSpPr>
          <a:xfrm>
            <a:off x="4406862" y="3760764"/>
            <a:ext cx="336777" cy="804266"/>
            <a:chOff x="7431088" y="3230563"/>
            <a:chExt cx="352425" cy="841375"/>
          </a:xfrm>
          <a:solidFill>
            <a:schemeClr val="bg1">
              <a:lumMod val="65000"/>
            </a:schemeClr>
          </a:solidFill>
        </p:grpSpPr>
        <p:sp>
          <p:nvSpPr>
            <p:cNvPr id="87" name="PA_任意多边形 293">
              <a:extLst>
                <a:ext uri="{FF2B5EF4-FFF2-40B4-BE49-F238E27FC236}">
                  <a16:creationId xmlns:a16="http://schemas.microsoft.com/office/drawing/2014/main" id="{7921D712-A3DC-4957-87FA-07A88AD2AA9B}"/>
                </a:ext>
              </a:extLst>
            </p:cNvPr>
            <p:cNvSpPr>
              <a:spLocks/>
            </p:cNvSpPr>
            <p:nvPr>
              <p:custDataLst>
                <p:tags r:id="rId60"/>
              </p:custDataLst>
            </p:nvPr>
          </p:nvSpPr>
          <p:spPr bwMode="auto">
            <a:xfrm>
              <a:off x="7756525" y="3230563"/>
              <a:ext cx="26988" cy="55563"/>
            </a:xfrm>
            <a:custGeom>
              <a:avLst/>
              <a:gdLst>
                <a:gd name="T0" fmla="*/ 0 w 9"/>
                <a:gd name="T1" fmla="*/ 18 h 19"/>
                <a:gd name="T2" fmla="*/ 7 w 9"/>
                <a:gd name="T3" fmla="*/ 19 h 19"/>
                <a:gd name="T4" fmla="*/ 7 w 9"/>
                <a:gd name="T5" fmla="*/ 18 h 19"/>
                <a:gd name="T6" fmla="*/ 7 w 9"/>
                <a:gd name="T7" fmla="*/ 16 h 19"/>
                <a:gd name="T8" fmla="*/ 8 w 9"/>
                <a:gd name="T9" fmla="*/ 10 h 19"/>
                <a:gd name="T10" fmla="*/ 9 w 9"/>
                <a:gd name="T11" fmla="*/ 1 h 19"/>
                <a:gd name="T12" fmla="*/ 2 w 9"/>
                <a:gd name="T13" fmla="*/ 0 h 19"/>
                <a:gd name="T14" fmla="*/ 1 w 9"/>
                <a:gd name="T15" fmla="*/ 9 h 19"/>
                <a:gd name="T16" fmla="*/ 0 w 9"/>
                <a:gd name="T17" fmla="*/ 15 h 19"/>
                <a:gd name="T18" fmla="*/ 0 w 9"/>
                <a:gd name="T19" fmla="*/ 17 h 19"/>
                <a:gd name="T20" fmla="*/ 0 w 9"/>
                <a:gd name="T21" fmla="*/ 18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 h="19">
                  <a:moveTo>
                    <a:pt x="0" y="18"/>
                  </a:moveTo>
                  <a:cubicBezTo>
                    <a:pt x="7" y="19"/>
                    <a:pt x="7" y="19"/>
                    <a:pt x="7" y="19"/>
                  </a:cubicBezTo>
                  <a:cubicBezTo>
                    <a:pt x="7" y="19"/>
                    <a:pt x="7" y="19"/>
                    <a:pt x="7" y="18"/>
                  </a:cubicBezTo>
                  <a:cubicBezTo>
                    <a:pt x="7" y="18"/>
                    <a:pt x="7" y="17"/>
                    <a:pt x="7" y="16"/>
                  </a:cubicBezTo>
                  <a:cubicBezTo>
                    <a:pt x="7" y="14"/>
                    <a:pt x="8" y="12"/>
                    <a:pt x="8" y="10"/>
                  </a:cubicBezTo>
                  <a:cubicBezTo>
                    <a:pt x="8" y="6"/>
                    <a:pt x="9" y="1"/>
                    <a:pt x="9" y="1"/>
                  </a:cubicBezTo>
                  <a:cubicBezTo>
                    <a:pt x="2" y="0"/>
                    <a:pt x="2" y="0"/>
                    <a:pt x="2" y="0"/>
                  </a:cubicBezTo>
                  <a:cubicBezTo>
                    <a:pt x="2" y="0"/>
                    <a:pt x="1" y="5"/>
                    <a:pt x="1" y="9"/>
                  </a:cubicBezTo>
                  <a:cubicBezTo>
                    <a:pt x="0" y="11"/>
                    <a:pt x="0" y="13"/>
                    <a:pt x="0" y="15"/>
                  </a:cubicBezTo>
                  <a:cubicBezTo>
                    <a:pt x="0" y="16"/>
                    <a:pt x="0" y="17"/>
                    <a:pt x="0" y="17"/>
                  </a:cubicBezTo>
                  <a:cubicBezTo>
                    <a:pt x="0" y="18"/>
                    <a:pt x="0" y="18"/>
                    <a:pt x="0" y="18"/>
                  </a:cubicBez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88" name="PA_任意多边形 294">
              <a:extLst>
                <a:ext uri="{FF2B5EF4-FFF2-40B4-BE49-F238E27FC236}">
                  <a16:creationId xmlns:a16="http://schemas.microsoft.com/office/drawing/2014/main" id="{F960B379-D783-45E4-8D37-850A2CD82FE4}"/>
                </a:ext>
              </a:extLst>
            </p:cNvPr>
            <p:cNvSpPr>
              <a:spLocks/>
            </p:cNvSpPr>
            <p:nvPr>
              <p:custDataLst>
                <p:tags r:id="rId61"/>
              </p:custDataLst>
            </p:nvPr>
          </p:nvSpPr>
          <p:spPr bwMode="auto">
            <a:xfrm>
              <a:off x="7742238" y="3306763"/>
              <a:ext cx="28575" cy="55563"/>
            </a:xfrm>
            <a:custGeom>
              <a:avLst/>
              <a:gdLst>
                <a:gd name="T0" fmla="*/ 0 w 18"/>
                <a:gd name="T1" fmla="*/ 33 h 35"/>
                <a:gd name="T2" fmla="*/ 13 w 18"/>
                <a:gd name="T3" fmla="*/ 35 h 35"/>
                <a:gd name="T4" fmla="*/ 18 w 18"/>
                <a:gd name="T5" fmla="*/ 2 h 35"/>
                <a:gd name="T6" fmla="*/ 6 w 18"/>
                <a:gd name="T7" fmla="*/ 0 h 35"/>
                <a:gd name="T8" fmla="*/ 0 w 18"/>
                <a:gd name="T9" fmla="*/ 33 h 35"/>
              </a:gdLst>
              <a:ahLst/>
              <a:cxnLst>
                <a:cxn ang="0">
                  <a:pos x="T0" y="T1"/>
                </a:cxn>
                <a:cxn ang="0">
                  <a:pos x="T2" y="T3"/>
                </a:cxn>
                <a:cxn ang="0">
                  <a:pos x="T4" y="T5"/>
                </a:cxn>
                <a:cxn ang="0">
                  <a:pos x="T6" y="T7"/>
                </a:cxn>
                <a:cxn ang="0">
                  <a:pos x="T8" y="T9"/>
                </a:cxn>
              </a:cxnLst>
              <a:rect l="0" t="0" r="r" b="b"/>
              <a:pathLst>
                <a:path w="18" h="35">
                  <a:moveTo>
                    <a:pt x="0" y="33"/>
                  </a:moveTo>
                  <a:lnTo>
                    <a:pt x="13" y="35"/>
                  </a:lnTo>
                  <a:lnTo>
                    <a:pt x="18" y="2"/>
                  </a:lnTo>
                  <a:lnTo>
                    <a:pt x="6" y="0"/>
                  </a:lnTo>
                  <a:lnTo>
                    <a:pt x="0" y="33"/>
                  </a:ln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89" name="PA_任意多边形 295">
              <a:extLst>
                <a:ext uri="{FF2B5EF4-FFF2-40B4-BE49-F238E27FC236}">
                  <a16:creationId xmlns:a16="http://schemas.microsoft.com/office/drawing/2014/main" id="{A094D60A-D0AC-4044-9598-B9900955C7B5}"/>
                </a:ext>
              </a:extLst>
            </p:cNvPr>
            <p:cNvSpPr>
              <a:spLocks/>
            </p:cNvSpPr>
            <p:nvPr>
              <p:custDataLst>
                <p:tags r:id="rId62"/>
              </p:custDataLst>
            </p:nvPr>
          </p:nvSpPr>
          <p:spPr bwMode="auto">
            <a:xfrm>
              <a:off x="7724775" y="3382963"/>
              <a:ext cx="31750" cy="55563"/>
            </a:xfrm>
            <a:custGeom>
              <a:avLst/>
              <a:gdLst>
                <a:gd name="T0" fmla="*/ 0 w 11"/>
                <a:gd name="T1" fmla="*/ 17 h 19"/>
                <a:gd name="T2" fmla="*/ 7 w 11"/>
                <a:gd name="T3" fmla="*/ 19 h 19"/>
                <a:gd name="T4" fmla="*/ 9 w 11"/>
                <a:gd name="T5" fmla="*/ 10 h 19"/>
                <a:gd name="T6" fmla="*/ 11 w 11"/>
                <a:gd name="T7" fmla="*/ 4 h 19"/>
                <a:gd name="T8" fmla="*/ 11 w 11"/>
                <a:gd name="T9" fmla="*/ 2 h 19"/>
                <a:gd name="T10" fmla="*/ 4 w 11"/>
                <a:gd name="T11" fmla="*/ 0 h 19"/>
                <a:gd name="T12" fmla="*/ 4 w 11"/>
                <a:gd name="T13" fmla="*/ 3 h 19"/>
                <a:gd name="T14" fmla="*/ 3 w 11"/>
                <a:gd name="T15" fmla="*/ 9 h 19"/>
                <a:gd name="T16" fmla="*/ 0 w 11"/>
                <a:gd name="T17" fmla="*/ 17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19">
                  <a:moveTo>
                    <a:pt x="0" y="17"/>
                  </a:moveTo>
                  <a:cubicBezTo>
                    <a:pt x="7" y="19"/>
                    <a:pt x="7" y="19"/>
                    <a:pt x="7" y="19"/>
                  </a:cubicBezTo>
                  <a:cubicBezTo>
                    <a:pt x="7" y="19"/>
                    <a:pt x="8" y="15"/>
                    <a:pt x="9" y="10"/>
                  </a:cubicBezTo>
                  <a:cubicBezTo>
                    <a:pt x="10" y="8"/>
                    <a:pt x="11" y="6"/>
                    <a:pt x="11" y="4"/>
                  </a:cubicBezTo>
                  <a:cubicBezTo>
                    <a:pt x="11" y="3"/>
                    <a:pt x="11" y="2"/>
                    <a:pt x="11" y="2"/>
                  </a:cubicBezTo>
                  <a:cubicBezTo>
                    <a:pt x="4" y="0"/>
                    <a:pt x="4" y="0"/>
                    <a:pt x="4" y="0"/>
                  </a:cubicBezTo>
                  <a:cubicBezTo>
                    <a:pt x="4" y="0"/>
                    <a:pt x="4" y="1"/>
                    <a:pt x="4" y="3"/>
                  </a:cubicBezTo>
                  <a:cubicBezTo>
                    <a:pt x="4" y="5"/>
                    <a:pt x="3" y="7"/>
                    <a:pt x="3" y="9"/>
                  </a:cubicBezTo>
                  <a:cubicBezTo>
                    <a:pt x="1" y="13"/>
                    <a:pt x="0" y="17"/>
                    <a:pt x="0" y="17"/>
                  </a:cubicBez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90" name="PA_任意多边形 296">
              <a:extLst>
                <a:ext uri="{FF2B5EF4-FFF2-40B4-BE49-F238E27FC236}">
                  <a16:creationId xmlns:a16="http://schemas.microsoft.com/office/drawing/2014/main" id="{7EB7C7CF-E076-4D1A-9A6A-EC1ED73C598A}"/>
                </a:ext>
              </a:extLst>
            </p:cNvPr>
            <p:cNvSpPr>
              <a:spLocks/>
            </p:cNvSpPr>
            <p:nvPr>
              <p:custDataLst>
                <p:tags r:id="rId63"/>
              </p:custDataLst>
            </p:nvPr>
          </p:nvSpPr>
          <p:spPr bwMode="auto">
            <a:xfrm>
              <a:off x="7707313" y="3459163"/>
              <a:ext cx="31750" cy="55563"/>
            </a:xfrm>
            <a:custGeom>
              <a:avLst/>
              <a:gdLst>
                <a:gd name="T0" fmla="*/ 0 w 20"/>
                <a:gd name="T1" fmla="*/ 31 h 35"/>
                <a:gd name="T2" fmla="*/ 13 w 20"/>
                <a:gd name="T3" fmla="*/ 35 h 35"/>
                <a:gd name="T4" fmla="*/ 20 w 20"/>
                <a:gd name="T5" fmla="*/ 4 h 35"/>
                <a:gd name="T6" fmla="*/ 7 w 20"/>
                <a:gd name="T7" fmla="*/ 0 h 35"/>
                <a:gd name="T8" fmla="*/ 0 w 20"/>
                <a:gd name="T9" fmla="*/ 31 h 35"/>
              </a:gdLst>
              <a:ahLst/>
              <a:cxnLst>
                <a:cxn ang="0">
                  <a:pos x="T0" y="T1"/>
                </a:cxn>
                <a:cxn ang="0">
                  <a:pos x="T2" y="T3"/>
                </a:cxn>
                <a:cxn ang="0">
                  <a:pos x="T4" y="T5"/>
                </a:cxn>
                <a:cxn ang="0">
                  <a:pos x="T6" y="T7"/>
                </a:cxn>
                <a:cxn ang="0">
                  <a:pos x="T8" y="T9"/>
                </a:cxn>
              </a:cxnLst>
              <a:rect l="0" t="0" r="r" b="b"/>
              <a:pathLst>
                <a:path w="20" h="35">
                  <a:moveTo>
                    <a:pt x="0" y="31"/>
                  </a:moveTo>
                  <a:lnTo>
                    <a:pt x="13" y="35"/>
                  </a:lnTo>
                  <a:lnTo>
                    <a:pt x="20" y="4"/>
                  </a:lnTo>
                  <a:lnTo>
                    <a:pt x="7" y="0"/>
                  </a:lnTo>
                  <a:lnTo>
                    <a:pt x="0" y="31"/>
                  </a:ln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91" name="PA_任意多边形 297">
              <a:extLst>
                <a:ext uri="{FF2B5EF4-FFF2-40B4-BE49-F238E27FC236}">
                  <a16:creationId xmlns:a16="http://schemas.microsoft.com/office/drawing/2014/main" id="{3EFAB45F-5871-4EFB-B2D1-E50B06604511}"/>
                </a:ext>
              </a:extLst>
            </p:cNvPr>
            <p:cNvSpPr>
              <a:spLocks/>
            </p:cNvSpPr>
            <p:nvPr>
              <p:custDataLst>
                <p:tags r:id="rId64"/>
              </p:custDataLst>
            </p:nvPr>
          </p:nvSpPr>
          <p:spPr bwMode="auto">
            <a:xfrm>
              <a:off x="7683500" y="3532188"/>
              <a:ext cx="34925" cy="55563"/>
            </a:xfrm>
            <a:custGeom>
              <a:avLst/>
              <a:gdLst>
                <a:gd name="T0" fmla="*/ 0 w 22"/>
                <a:gd name="T1" fmla="*/ 32 h 35"/>
                <a:gd name="T2" fmla="*/ 11 w 22"/>
                <a:gd name="T3" fmla="*/ 35 h 35"/>
                <a:gd name="T4" fmla="*/ 22 w 22"/>
                <a:gd name="T5" fmla="*/ 4 h 35"/>
                <a:gd name="T6" fmla="*/ 9 w 22"/>
                <a:gd name="T7" fmla="*/ 0 h 35"/>
                <a:gd name="T8" fmla="*/ 0 w 22"/>
                <a:gd name="T9" fmla="*/ 32 h 35"/>
              </a:gdLst>
              <a:ahLst/>
              <a:cxnLst>
                <a:cxn ang="0">
                  <a:pos x="T0" y="T1"/>
                </a:cxn>
                <a:cxn ang="0">
                  <a:pos x="T2" y="T3"/>
                </a:cxn>
                <a:cxn ang="0">
                  <a:pos x="T4" y="T5"/>
                </a:cxn>
                <a:cxn ang="0">
                  <a:pos x="T6" y="T7"/>
                </a:cxn>
                <a:cxn ang="0">
                  <a:pos x="T8" y="T9"/>
                </a:cxn>
              </a:cxnLst>
              <a:rect l="0" t="0" r="r" b="b"/>
              <a:pathLst>
                <a:path w="22" h="35">
                  <a:moveTo>
                    <a:pt x="0" y="32"/>
                  </a:moveTo>
                  <a:lnTo>
                    <a:pt x="11" y="35"/>
                  </a:lnTo>
                  <a:lnTo>
                    <a:pt x="22" y="4"/>
                  </a:lnTo>
                  <a:lnTo>
                    <a:pt x="9" y="0"/>
                  </a:lnTo>
                  <a:lnTo>
                    <a:pt x="0" y="32"/>
                  </a:ln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92" name="PA_任意多边形 298">
              <a:extLst>
                <a:ext uri="{FF2B5EF4-FFF2-40B4-BE49-F238E27FC236}">
                  <a16:creationId xmlns:a16="http://schemas.microsoft.com/office/drawing/2014/main" id="{5BB52E90-AC7C-4A7D-A7A7-7AABBA0A6B87}"/>
                </a:ext>
              </a:extLst>
            </p:cNvPr>
            <p:cNvSpPr>
              <a:spLocks/>
            </p:cNvSpPr>
            <p:nvPr>
              <p:custDataLst>
                <p:tags r:id="rId65"/>
              </p:custDataLst>
            </p:nvPr>
          </p:nvSpPr>
          <p:spPr bwMode="auto">
            <a:xfrm>
              <a:off x="7656513" y="3605213"/>
              <a:ext cx="38100" cy="55563"/>
            </a:xfrm>
            <a:custGeom>
              <a:avLst/>
              <a:gdLst>
                <a:gd name="T0" fmla="*/ 0 w 13"/>
                <a:gd name="T1" fmla="*/ 17 h 19"/>
                <a:gd name="T2" fmla="*/ 6 w 13"/>
                <a:gd name="T3" fmla="*/ 19 h 19"/>
                <a:gd name="T4" fmla="*/ 10 w 13"/>
                <a:gd name="T5" fmla="*/ 11 h 19"/>
                <a:gd name="T6" fmla="*/ 13 w 13"/>
                <a:gd name="T7" fmla="*/ 3 h 19"/>
                <a:gd name="T8" fmla="*/ 6 w 13"/>
                <a:gd name="T9" fmla="*/ 0 h 19"/>
                <a:gd name="T10" fmla="*/ 3 w 13"/>
                <a:gd name="T11" fmla="*/ 9 h 19"/>
                <a:gd name="T12" fmla="*/ 0 w 13"/>
                <a:gd name="T13" fmla="*/ 17 h 19"/>
              </a:gdLst>
              <a:ahLst/>
              <a:cxnLst>
                <a:cxn ang="0">
                  <a:pos x="T0" y="T1"/>
                </a:cxn>
                <a:cxn ang="0">
                  <a:pos x="T2" y="T3"/>
                </a:cxn>
                <a:cxn ang="0">
                  <a:pos x="T4" y="T5"/>
                </a:cxn>
                <a:cxn ang="0">
                  <a:pos x="T6" y="T7"/>
                </a:cxn>
                <a:cxn ang="0">
                  <a:pos x="T8" y="T9"/>
                </a:cxn>
                <a:cxn ang="0">
                  <a:pos x="T10" y="T11"/>
                </a:cxn>
                <a:cxn ang="0">
                  <a:pos x="T12" y="T13"/>
                </a:cxn>
              </a:cxnLst>
              <a:rect l="0" t="0" r="r" b="b"/>
              <a:pathLst>
                <a:path w="13" h="19">
                  <a:moveTo>
                    <a:pt x="0" y="17"/>
                  </a:moveTo>
                  <a:cubicBezTo>
                    <a:pt x="6" y="19"/>
                    <a:pt x="6" y="19"/>
                    <a:pt x="6" y="19"/>
                  </a:cubicBezTo>
                  <a:cubicBezTo>
                    <a:pt x="6" y="19"/>
                    <a:pt x="8" y="15"/>
                    <a:pt x="10" y="11"/>
                  </a:cubicBezTo>
                  <a:cubicBezTo>
                    <a:pt x="11" y="7"/>
                    <a:pt x="13" y="3"/>
                    <a:pt x="13" y="3"/>
                  </a:cubicBezTo>
                  <a:cubicBezTo>
                    <a:pt x="6" y="0"/>
                    <a:pt x="6" y="0"/>
                    <a:pt x="6" y="0"/>
                  </a:cubicBezTo>
                  <a:cubicBezTo>
                    <a:pt x="6" y="0"/>
                    <a:pt x="4" y="4"/>
                    <a:pt x="3" y="9"/>
                  </a:cubicBezTo>
                  <a:cubicBezTo>
                    <a:pt x="1" y="13"/>
                    <a:pt x="0" y="17"/>
                    <a:pt x="0" y="17"/>
                  </a:cubicBez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93" name="PA_任意多边形 299">
              <a:extLst>
                <a:ext uri="{FF2B5EF4-FFF2-40B4-BE49-F238E27FC236}">
                  <a16:creationId xmlns:a16="http://schemas.microsoft.com/office/drawing/2014/main" id="{1AAB636D-E7B1-4C60-B294-6699451FFD4E}"/>
                </a:ext>
              </a:extLst>
            </p:cNvPr>
            <p:cNvSpPr>
              <a:spLocks/>
            </p:cNvSpPr>
            <p:nvPr>
              <p:custDataLst>
                <p:tags r:id="rId66"/>
              </p:custDataLst>
            </p:nvPr>
          </p:nvSpPr>
          <p:spPr bwMode="auto">
            <a:xfrm>
              <a:off x="7627938" y="3679825"/>
              <a:ext cx="38100" cy="55563"/>
            </a:xfrm>
            <a:custGeom>
              <a:avLst/>
              <a:gdLst>
                <a:gd name="T0" fmla="*/ 0 w 24"/>
                <a:gd name="T1" fmla="*/ 29 h 35"/>
                <a:gd name="T2" fmla="*/ 11 w 24"/>
                <a:gd name="T3" fmla="*/ 35 h 35"/>
                <a:gd name="T4" fmla="*/ 24 w 24"/>
                <a:gd name="T5" fmla="*/ 3 h 35"/>
                <a:gd name="T6" fmla="*/ 11 w 24"/>
                <a:gd name="T7" fmla="*/ 0 h 35"/>
                <a:gd name="T8" fmla="*/ 0 w 24"/>
                <a:gd name="T9" fmla="*/ 29 h 35"/>
              </a:gdLst>
              <a:ahLst/>
              <a:cxnLst>
                <a:cxn ang="0">
                  <a:pos x="T0" y="T1"/>
                </a:cxn>
                <a:cxn ang="0">
                  <a:pos x="T2" y="T3"/>
                </a:cxn>
                <a:cxn ang="0">
                  <a:pos x="T4" y="T5"/>
                </a:cxn>
                <a:cxn ang="0">
                  <a:pos x="T6" y="T7"/>
                </a:cxn>
                <a:cxn ang="0">
                  <a:pos x="T8" y="T9"/>
                </a:cxn>
              </a:cxnLst>
              <a:rect l="0" t="0" r="r" b="b"/>
              <a:pathLst>
                <a:path w="24" h="35">
                  <a:moveTo>
                    <a:pt x="0" y="29"/>
                  </a:moveTo>
                  <a:lnTo>
                    <a:pt x="11" y="35"/>
                  </a:lnTo>
                  <a:lnTo>
                    <a:pt x="24" y="3"/>
                  </a:lnTo>
                  <a:lnTo>
                    <a:pt x="11" y="0"/>
                  </a:lnTo>
                  <a:lnTo>
                    <a:pt x="0" y="29"/>
                  </a:ln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94" name="PA_任意多边形 300">
              <a:extLst>
                <a:ext uri="{FF2B5EF4-FFF2-40B4-BE49-F238E27FC236}">
                  <a16:creationId xmlns:a16="http://schemas.microsoft.com/office/drawing/2014/main" id="{9ED56429-B61E-4965-A0F6-A09DD1D2242C}"/>
                </a:ext>
              </a:extLst>
            </p:cNvPr>
            <p:cNvSpPr>
              <a:spLocks/>
            </p:cNvSpPr>
            <p:nvPr>
              <p:custDataLst>
                <p:tags r:id="rId67"/>
              </p:custDataLst>
            </p:nvPr>
          </p:nvSpPr>
          <p:spPr bwMode="auto">
            <a:xfrm>
              <a:off x="7593013" y="3749675"/>
              <a:ext cx="42863" cy="55563"/>
            </a:xfrm>
            <a:custGeom>
              <a:avLst/>
              <a:gdLst>
                <a:gd name="T0" fmla="*/ 0 w 27"/>
                <a:gd name="T1" fmla="*/ 29 h 35"/>
                <a:gd name="T2" fmla="*/ 13 w 27"/>
                <a:gd name="T3" fmla="*/ 35 h 35"/>
                <a:gd name="T4" fmla="*/ 27 w 27"/>
                <a:gd name="T5" fmla="*/ 5 h 35"/>
                <a:gd name="T6" fmla="*/ 15 w 27"/>
                <a:gd name="T7" fmla="*/ 0 h 35"/>
                <a:gd name="T8" fmla="*/ 0 w 27"/>
                <a:gd name="T9" fmla="*/ 29 h 35"/>
              </a:gdLst>
              <a:ahLst/>
              <a:cxnLst>
                <a:cxn ang="0">
                  <a:pos x="T0" y="T1"/>
                </a:cxn>
                <a:cxn ang="0">
                  <a:pos x="T2" y="T3"/>
                </a:cxn>
                <a:cxn ang="0">
                  <a:pos x="T4" y="T5"/>
                </a:cxn>
                <a:cxn ang="0">
                  <a:pos x="T6" y="T7"/>
                </a:cxn>
                <a:cxn ang="0">
                  <a:pos x="T8" y="T9"/>
                </a:cxn>
              </a:cxnLst>
              <a:rect l="0" t="0" r="r" b="b"/>
              <a:pathLst>
                <a:path w="27" h="35">
                  <a:moveTo>
                    <a:pt x="0" y="29"/>
                  </a:moveTo>
                  <a:lnTo>
                    <a:pt x="13" y="35"/>
                  </a:lnTo>
                  <a:lnTo>
                    <a:pt x="27" y="5"/>
                  </a:lnTo>
                  <a:lnTo>
                    <a:pt x="15" y="0"/>
                  </a:lnTo>
                  <a:lnTo>
                    <a:pt x="0" y="29"/>
                  </a:ln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95" name="PA_任意多边形 301">
              <a:extLst>
                <a:ext uri="{FF2B5EF4-FFF2-40B4-BE49-F238E27FC236}">
                  <a16:creationId xmlns:a16="http://schemas.microsoft.com/office/drawing/2014/main" id="{BEFF41B6-7370-45A5-B80B-B769F61182DB}"/>
                </a:ext>
              </a:extLst>
            </p:cNvPr>
            <p:cNvSpPr>
              <a:spLocks/>
            </p:cNvSpPr>
            <p:nvPr>
              <p:custDataLst>
                <p:tags r:id="rId68"/>
              </p:custDataLst>
            </p:nvPr>
          </p:nvSpPr>
          <p:spPr bwMode="auto">
            <a:xfrm>
              <a:off x="7558088" y="3819525"/>
              <a:ext cx="42863" cy="55563"/>
            </a:xfrm>
            <a:custGeom>
              <a:avLst/>
              <a:gdLst>
                <a:gd name="T0" fmla="*/ 0 w 15"/>
                <a:gd name="T1" fmla="*/ 15 h 19"/>
                <a:gd name="T2" fmla="*/ 6 w 15"/>
                <a:gd name="T3" fmla="*/ 19 h 19"/>
                <a:gd name="T4" fmla="*/ 8 w 15"/>
                <a:gd name="T5" fmla="*/ 16 h 19"/>
                <a:gd name="T6" fmla="*/ 11 w 15"/>
                <a:gd name="T7" fmla="*/ 11 h 19"/>
                <a:gd name="T8" fmla="*/ 15 w 15"/>
                <a:gd name="T9" fmla="*/ 3 h 19"/>
                <a:gd name="T10" fmla="*/ 8 w 15"/>
                <a:gd name="T11" fmla="*/ 0 h 19"/>
                <a:gd name="T12" fmla="*/ 4 w 15"/>
                <a:gd name="T13" fmla="*/ 7 h 19"/>
                <a:gd name="T14" fmla="*/ 1 w 15"/>
                <a:gd name="T15" fmla="*/ 13 h 19"/>
                <a:gd name="T16" fmla="*/ 0 w 15"/>
                <a:gd name="T17" fmla="*/ 15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9">
                  <a:moveTo>
                    <a:pt x="0" y="15"/>
                  </a:moveTo>
                  <a:cubicBezTo>
                    <a:pt x="6" y="19"/>
                    <a:pt x="6" y="19"/>
                    <a:pt x="6" y="19"/>
                  </a:cubicBezTo>
                  <a:cubicBezTo>
                    <a:pt x="6" y="19"/>
                    <a:pt x="7" y="18"/>
                    <a:pt x="8" y="16"/>
                  </a:cubicBezTo>
                  <a:cubicBezTo>
                    <a:pt x="9" y="15"/>
                    <a:pt x="10" y="13"/>
                    <a:pt x="11" y="11"/>
                  </a:cubicBezTo>
                  <a:cubicBezTo>
                    <a:pt x="13" y="7"/>
                    <a:pt x="15" y="3"/>
                    <a:pt x="15" y="3"/>
                  </a:cubicBezTo>
                  <a:cubicBezTo>
                    <a:pt x="8" y="0"/>
                    <a:pt x="8" y="0"/>
                    <a:pt x="8" y="0"/>
                  </a:cubicBezTo>
                  <a:cubicBezTo>
                    <a:pt x="8" y="0"/>
                    <a:pt x="6" y="4"/>
                    <a:pt x="4" y="7"/>
                  </a:cubicBezTo>
                  <a:cubicBezTo>
                    <a:pt x="3" y="10"/>
                    <a:pt x="2" y="11"/>
                    <a:pt x="1" y="13"/>
                  </a:cubicBezTo>
                  <a:cubicBezTo>
                    <a:pt x="1" y="14"/>
                    <a:pt x="0" y="15"/>
                    <a:pt x="0" y="15"/>
                  </a:cubicBez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96" name="PA_任意多边形 302">
              <a:extLst>
                <a:ext uri="{FF2B5EF4-FFF2-40B4-BE49-F238E27FC236}">
                  <a16:creationId xmlns:a16="http://schemas.microsoft.com/office/drawing/2014/main" id="{EB1167E4-D146-4BD2-B4D0-098FCD5ECA2E}"/>
                </a:ext>
              </a:extLst>
            </p:cNvPr>
            <p:cNvSpPr>
              <a:spLocks/>
            </p:cNvSpPr>
            <p:nvPr>
              <p:custDataLst>
                <p:tags r:id="rId69"/>
              </p:custDataLst>
            </p:nvPr>
          </p:nvSpPr>
          <p:spPr bwMode="auto">
            <a:xfrm>
              <a:off x="7519988" y="3887788"/>
              <a:ext cx="42863" cy="55563"/>
            </a:xfrm>
            <a:custGeom>
              <a:avLst/>
              <a:gdLst>
                <a:gd name="T0" fmla="*/ 0 w 27"/>
                <a:gd name="T1" fmla="*/ 27 h 35"/>
                <a:gd name="T2" fmla="*/ 11 w 27"/>
                <a:gd name="T3" fmla="*/ 35 h 35"/>
                <a:gd name="T4" fmla="*/ 27 w 27"/>
                <a:gd name="T5" fmla="*/ 5 h 35"/>
                <a:gd name="T6" fmla="*/ 16 w 27"/>
                <a:gd name="T7" fmla="*/ 0 h 35"/>
                <a:gd name="T8" fmla="*/ 0 w 27"/>
                <a:gd name="T9" fmla="*/ 27 h 35"/>
              </a:gdLst>
              <a:ahLst/>
              <a:cxnLst>
                <a:cxn ang="0">
                  <a:pos x="T0" y="T1"/>
                </a:cxn>
                <a:cxn ang="0">
                  <a:pos x="T2" y="T3"/>
                </a:cxn>
                <a:cxn ang="0">
                  <a:pos x="T4" y="T5"/>
                </a:cxn>
                <a:cxn ang="0">
                  <a:pos x="T6" y="T7"/>
                </a:cxn>
                <a:cxn ang="0">
                  <a:pos x="T8" y="T9"/>
                </a:cxn>
              </a:cxnLst>
              <a:rect l="0" t="0" r="r" b="b"/>
              <a:pathLst>
                <a:path w="27" h="35">
                  <a:moveTo>
                    <a:pt x="0" y="27"/>
                  </a:moveTo>
                  <a:lnTo>
                    <a:pt x="11" y="35"/>
                  </a:lnTo>
                  <a:lnTo>
                    <a:pt x="27" y="5"/>
                  </a:lnTo>
                  <a:lnTo>
                    <a:pt x="16" y="0"/>
                  </a:lnTo>
                  <a:lnTo>
                    <a:pt x="0" y="27"/>
                  </a:ln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97" name="PA_任意多边形 303">
              <a:extLst>
                <a:ext uri="{FF2B5EF4-FFF2-40B4-BE49-F238E27FC236}">
                  <a16:creationId xmlns:a16="http://schemas.microsoft.com/office/drawing/2014/main" id="{2E9EE059-CDEE-4B1C-B9E4-6D497F318692}"/>
                </a:ext>
              </a:extLst>
            </p:cNvPr>
            <p:cNvSpPr>
              <a:spLocks/>
            </p:cNvSpPr>
            <p:nvPr>
              <p:custDataLst>
                <p:tags r:id="rId70"/>
              </p:custDataLst>
            </p:nvPr>
          </p:nvSpPr>
          <p:spPr bwMode="auto">
            <a:xfrm>
              <a:off x="7475538" y="3951288"/>
              <a:ext cx="46038" cy="55563"/>
            </a:xfrm>
            <a:custGeom>
              <a:avLst/>
              <a:gdLst>
                <a:gd name="T0" fmla="*/ 0 w 29"/>
                <a:gd name="T1" fmla="*/ 28 h 35"/>
                <a:gd name="T2" fmla="*/ 11 w 29"/>
                <a:gd name="T3" fmla="*/ 35 h 35"/>
                <a:gd name="T4" fmla="*/ 29 w 29"/>
                <a:gd name="T5" fmla="*/ 8 h 35"/>
                <a:gd name="T6" fmla="*/ 18 w 29"/>
                <a:gd name="T7" fmla="*/ 0 h 35"/>
                <a:gd name="T8" fmla="*/ 0 w 29"/>
                <a:gd name="T9" fmla="*/ 28 h 35"/>
              </a:gdLst>
              <a:ahLst/>
              <a:cxnLst>
                <a:cxn ang="0">
                  <a:pos x="T0" y="T1"/>
                </a:cxn>
                <a:cxn ang="0">
                  <a:pos x="T2" y="T3"/>
                </a:cxn>
                <a:cxn ang="0">
                  <a:pos x="T4" y="T5"/>
                </a:cxn>
                <a:cxn ang="0">
                  <a:pos x="T6" y="T7"/>
                </a:cxn>
                <a:cxn ang="0">
                  <a:pos x="T8" y="T9"/>
                </a:cxn>
              </a:cxnLst>
              <a:rect l="0" t="0" r="r" b="b"/>
              <a:pathLst>
                <a:path w="29" h="35">
                  <a:moveTo>
                    <a:pt x="0" y="28"/>
                  </a:moveTo>
                  <a:lnTo>
                    <a:pt x="11" y="35"/>
                  </a:lnTo>
                  <a:lnTo>
                    <a:pt x="29" y="8"/>
                  </a:lnTo>
                  <a:lnTo>
                    <a:pt x="18" y="0"/>
                  </a:lnTo>
                  <a:lnTo>
                    <a:pt x="0" y="28"/>
                  </a:ln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98" name="PA_任意多边形 304">
              <a:extLst>
                <a:ext uri="{FF2B5EF4-FFF2-40B4-BE49-F238E27FC236}">
                  <a16:creationId xmlns:a16="http://schemas.microsoft.com/office/drawing/2014/main" id="{7C8E1043-A881-4FD2-8C49-C8F2D89314F6}"/>
                </a:ext>
              </a:extLst>
            </p:cNvPr>
            <p:cNvSpPr>
              <a:spLocks/>
            </p:cNvSpPr>
            <p:nvPr>
              <p:custDataLst>
                <p:tags r:id="rId71"/>
              </p:custDataLst>
            </p:nvPr>
          </p:nvSpPr>
          <p:spPr bwMode="auto">
            <a:xfrm>
              <a:off x="7431088" y="4016375"/>
              <a:ext cx="47625" cy="55563"/>
            </a:xfrm>
            <a:custGeom>
              <a:avLst/>
              <a:gdLst>
                <a:gd name="T0" fmla="*/ 0 w 16"/>
                <a:gd name="T1" fmla="*/ 14 h 19"/>
                <a:gd name="T2" fmla="*/ 6 w 16"/>
                <a:gd name="T3" fmla="*/ 19 h 19"/>
                <a:gd name="T4" fmla="*/ 16 w 16"/>
                <a:gd name="T5" fmla="*/ 4 h 19"/>
                <a:gd name="T6" fmla="*/ 10 w 16"/>
                <a:gd name="T7" fmla="*/ 0 h 19"/>
                <a:gd name="T8" fmla="*/ 0 w 16"/>
                <a:gd name="T9" fmla="*/ 14 h 19"/>
              </a:gdLst>
              <a:ahLst/>
              <a:cxnLst>
                <a:cxn ang="0">
                  <a:pos x="T0" y="T1"/>
                </a:cxn>
                <a:cxn ang="0">
                  <a:pos x="T2" y="T3"/>
                </a:cxn>
                <a:cxn ang="0">
                  <a:pos x="T4" y="T5"/>
                </a:cxn>
                <a:cxn ang="0">
                  <a:pos x="T6" y="T7"/>
                </a:cxn>
                <a:cxn ang="0">
                  <a:pos x="T8" y="T9"/>
                </a:cxn>
              </a:cxnLst>
              <a:rect l="0" t="0" r="r" b="b"/>
              <a:pathLst>
                <a:path w="16" h="19">
                  <a:moveTo>
                    <a:pt x="0" y="14"/>
                  </a:moveTo>
                  <a:cubicBezTo>
                    <a:pt x="6" y="19"/>
                    <a:pt x="6" y="19"/>
                    <a:pt x="6" y="19"/>
                  </a:cubicBezTo>
                  <a:cubicBezTo>
                    <a:pt x="6" y="19"/>
                    <a:pt x="16" y="4"/>
                    <a:pt x="16" y="4"/>
                  </a:cubicBezTo>
                  <a:cubicBezTo>
                    <a:pt x="10" y="0"/>
                    <a:pt x="10" y="0"/>
                    <a:pt x="10" y="0"/>
                  </a:cubicBezTo>
                  <a:cubicBezTo>
                    <a:pt x="10" y="0"/>
                    <a:pt x="0" y="15"/>
                    <a:pt x="0" y="14"/>
                  </a:cubicBez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grpSp>
      <p:grpSp>
        <p:nvGrpSpPr>
          <p:cNvPr id="99" name="PA_组合 206">
            <a:extLst>
              <a:ext uri="{FF2B5EF4-FFF2-40B4-BE49-F238E27FC236}">
                <a16:creationId xmlns:a16="http://schemas.microsoft.com/office/drawing/2014/main" id="{B05A5D6B-BEB9-4679-941A-30993C853CB1}"/>
              </a:ext>
            </a:extLst>
          </p:cNvPr>
          <p:cNvGrpSpPr/>
          <p:nvPr>
            <p:custDataLst>
              <p:tags r:id="rId8"/>
            </p:custDataLst>
          </p:nvPr>
        </p:nvGrpSpPr>
        <p:grpSpPr>
          <a:xfrm>
            <a:off x="3648355" y="4736506"/>
            <a:ext cx="681139" cy="397580"/>
            <a:chOff x="6637338" y="4251325"/>
            <a:chExt cx="712787" cy="415925"/>
          </a:xfrm>
          <a:solidFill>
            <a:schemeClr val="bg1">
              <a:lumMod val="65000"/>
            </a:schemeClr>
          </a:solidFill>
        </p:grpSpPr>
        <p:sp>
          <p:nvSpPr>
            <p:cNvPr id="100" name="PA_任意多边形 308">
              <a:extLst>
                <a:ext uri="{FF2B5EF4-FFF2-40B4-BE49-F238E27FC236}">
                  <a16:creationId xmlns:a16="http://schemas.microsoft.com/office/drawing/2014/main" id="{193BB097-46E9-4ED5-A77F-E5A9C0DDA551}"/>
                </a:ext>
              </a:extLst>
            </p:cNvPr>
            <p:cNvSpPr>
              <a:spLocks/>
            </p:cNvSpPr>
            <p:nvPr>
              <p:custDataLst>
                <p:tags r:id="rId49"/>
              </p:custDataLst>
            </p:nvPr>
          </p:nvSpPr>
          <p:spPr bwMode="auto">
            <a:xfrm>
              <a:off x="7226300" y="4251325"/>
              <a:ext cx="49213" cy="52388"/>
            </a:xfrm>
            <a:custGeom>
              <a:avLst/>
              <a:gdLst>
                <a:gd name="T0" fmla="*/ 0 w 31"/>
                <a:gd name="T1" fmla="*/ 24 h 33"/>
                <a:gd name="T2" fmla="*/ 9 w 31"/>
                <a:gd name="T3" fmla="*/ 33 h 33"/>
                <a:gd name="T4" fmla="*/ 31 w 31"/>
                <a:gd name="T5" fmla="*/ 9 h 33"/>
                <a:gd name="T6" fmla="*/ 22 w 31"/>
                <a:gd name="T7" fmla="*/ 0 h 33"/>
                <a:gd name="T8" fmla="*/ 0 w 31"/>
                <a:gd name="T9" fmla="*/ 24 h 33"/>
              </a:gdLst>
              <a:ahLst/>
              <a:cxnLst>
                <a:cxn ang="0">
                  <a:pos x="T0" y="T1"/>
                </a:cxn>
                <a:cxn ang="0">
                  <a:pos x="T2" y="T3"/>
                </a:cxn>
                <a:cxn ang="0">
                  <a:pos x="T4" y="T5"/>
                </a:cxn>
                <a:cxn ang="0">
                  <a:pos x="T6" y="T7"/>
                </a:cxn>
                <a:cxn ang="0">
                  <a:pos x="T8" y="T9"/>
                </a:cxn>
              </a:cxnLst>
              <a:rect l="0" t="0" r="r" b="b"/>
              <a:pathLst>
                <a:path w="31" h="33">
                  <a:moveTo>
                    <a:pt x="0" y="24"/>
                  </a:moveTo>
                  <a:lnTo>
                    <a:pt x="9" y="33"/>
                  </a:lnTo>
                  <a:lnTo>
                    <a:pt x="31" y="9"/>
                  </a:lnTo>
                  <a:lnTo>
                    <a:pt x="22" y="0"/>
                  </a:lnTo>
                  <a:lnTo>
                    <a:pt x="0" y="24"/>
                  </a:ln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101" name="PA_任意多边形 309">
              <a:extLst>
                <a:ext uri="{FF2B5EF4-FFF2-40B4-BE49-F238E27FC236}">
                  <a16:creationId xmlns:a16="http://schemas.microsoft.com/office/drawing/2014/main" id="{F352D03E-2597-4E9A-B315-B40F9611B113}"/>
                </a:ext>
              </a:extLst>
            </p:cNvPr>
            <p:cNvSpPr>
              <a:spLocks/>
            </p:cNvSpPr>
            <p:nvPr>
              <p:custDataLst>
                <p:tags r:id="rId50"/>
              </p:custDataLst>
            </p:nvPr>
          </p:nvSpPr>
          <p:spPr bwMode="auto">
            <a:xfrm>
              <a:off x="7167563" y="4306888"/>
              <a:ext cx="52388" cy="49213"/>
            </a:xfrm>
            <a:custGeom>
              <a:avLst/>
              <a:gdLst>
                <a:gd name="T0" fmla="*/ 0 w 18"/>
                <a:gd name="T1" fmla="*/ 11 h 17"/>
                <a:gd name="T2" fmla="*/ 5 w 18"/>
                <a:gd name="T3" fmla="*/ 17 h 17"/>
                <a:gd name="T4" fmla="*/ 12 w 18"/>
                <a:gd name="T5" fmla="*/ 11 h 17"/>
                <a:gd name="T6" fmla="*/ 16 w 18"/>
                <a:gd name="T7" fmla="*/ 7 h 17"/>
                <a:gd name="T8" fmla="*/ 18 w 18"/>
                <a:gd name="T9" fmla="*/ 5 h 17"/>
                <a:gd name="T10" fmla="*/ 13 w 18"/>
                <a:gd name="T11" fmla="*/ 0 h 17"/>
                <a:gd name="T12" fmla="*/ 11 w 18"/>
                <a:gd name="T13" fmla="*/ 2 h 17"/>
                <a:gd name="T14" fmla="*/ 7 w 18"/>
                <a:gd name="T15" fmla="*/ 5 h 17"/>
                <a:gd name="T16" fmla="*/ 0 w 18"/>
                <a:gd name="T17" fmla="*/ 11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17">
                  <a:moveTo>
                    <a:pt x="0" y="11"/>
                  </a:moveTo>
                  <a:cubicBezTo>
                    <a:pt x="5" y="17"/>
                    <a:pt x="5" y="17"/>
                    <a:pt x="5" y="17"/>
                  </a:cubicBezTo>
                  <a:cubicBezTo>
                    <a:pt x="5" y="17"/>
                    <a:pt x="8" y="14"/>
                    <a:pt x="12" y="11"/>
                  </a:cubicBezTo>
                  <a:cubicBezTo>
                    <a:pt x="13" y="9"/>
                    <a:pt x="15" y="8"/>
                    <a:pt x="16" y="7"/>
                  </a:cubicBezTo>
                  <a:cubicBezTo>
                    <a:pt x="17" y="6"/>
                    <a:pt x="18" y="5"/>
                    <a:pt x="18" y="5"/>
                  </a:cubicBezTo>
                  <a:cubicBezTo>
                    <a:pt x="13" y="0"/>
                    <a:pt x="13" y="0"/>
                    <a:pt x="13" y="0"/>
                  </a:cubicBezTo>
                  <a:cubicBezTo>
                    <a:pt x="13" y="0"/>
                    <a:pt x="13" y="0"/>
                    <a:pt x="11" y="2"/>
                  </a:cubicBezTo>
                  <a:cubicBezTo>
                    <a:pt x="10" y="3"/>
                    <a:pt x="9" y="4"/>
                    <a:pt x="7" y="5"/>
                  </a:cubicBezTo>
                  <a:cubicBezTo>
                    <a:pt x="3" y="8"/>
                    <a:pt x="0" y="11"/>
                    <a:pt x="0" y="11"/>
                  </a:cubicBez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102" name="PA_任意多边形 310">
              <a:extLst>
                <a:ext uri="{FF2B5EF4-FFF2-40B4-BE49-F238E27FC236}">
                  <a16:creationId xmlns:a16="http://schemas.microsoft.com/office/drawing/2014/main" id="{ECECF6D6-B285-4AFF-B079-5543354CB37B}"/>
                </a:ext>
              </a:extLst>
            </p:cNvPr>
            <p:cNvSpPr>
              <a:spLocks/>
            </p:cNvSpPr>
            <p:nvPr>
              <p:custDataLst>
                <p:tags r:id="rId51"/>
              </p:custDataLst>
            </p:nvPr>
          </p:nvSpPr>
          <p:spPr bwMode="auto">
            <a:xfrm>
              <a:off x="7108825" y="4356100"/>
              <a:ext cx="52388" cy="50800"/>
            </a:xfrm>
            <a:custGeom>
              <a:avLst/>
              <a:gdLst>
                <a:gd name="T0" fmla="*/ 0 w 18"/>
                <a:gd name="T1" fmla="*/ 11 h 17"/>
                <a:gd name="T2" fmla="*/ 4 w 18"/>
                <a:gd name="T3" fmla="*/ 17 h 17"/>
                <a:gd name="T4" fmla="*/ 6 w 18"/>
                <a:gd name="T5" fmla="*/ 15 h 17"/>
                <a:gd name="T6" fmla="*/ 11 w 18"/>
                <a:gd name="T7" fmla="*/ 11 h 17"/>
                <a:gd name="T8" fmla="*/ 18 w 18"/>
                <a:gd name="T9" fmla="*/ 5 h 17"/>
                <a:gd name="T10" fmla="*/ 13 w 18"/>
                <a:gd name="T11" fmla="*/ 0 h 17"/>
                <a:gd name="T12" fmla="*/ 7 w 18"/>
                <a:gd name="T13" fmla="*/ 5 h 17"/>
                <a:gd name="T14" fmla="*/ 2 w 18"/>
                <a:gd name="T15" fmla="*/ 9 h 17"/>
                <a:gd name="T16" fmla="*/ 0 w 18"/>
                <a:gd name="T17" fmla="*/ 11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17">
                  <a:moveTo>
                    <a:pt x="0" y="11"/>
                  </a:moveTo>
                  <a:cubicBezTo>
                    <a:pt x="4" y="17"/>
                    <a:pt x="4" y="17"/>
                    <a:pt x="4" y="17"/>
                  </a:cubicBezTo>
                  <a:cubicBezTo>
                    <a:pt x="4" y="17"/>
                    <a:pt x="5" y="16"/>
                    <a:pt x="6" y="15"/>
                  </a:cubicBezTo>
                  <a:cubicBezTo>
                    <a:pt x="8" y="14"/>
                    <a:pt x="9" y="12"/>
                    <a:pt x="11" y="11"/>
                  </a:cubicBezTo>
                  <a:cubicBezTo>
                    <a:pt x="15" y="8"/>
                    <a:pt x="18" y="5"/>
                    <a:pt x="18" y="5"/>
                  </a:cubicBezTo>
                  <a:cubicBezTo>
                    <a:pt x="13" y="0"/>
                    <a:pt x="13" y="0"/>
                    <a:pt x="13" y="0"/>
                  </a:cubicBezTo>
                  <a:cubicBezTo>
                    <a:pt x="13" y="0"/>
                    <a:pt x="10" y="3"/>
                    <a:pt x="7" y="5"/>
                  </a:cubicBezTo>
                  <a:cubicBezTo>
                    <a:pt x="5" y="7"/>
                    <a:pt x="3" y="8"/>
                    <a:pt x="2" y="9"/>
                  </a:cubicBezTo>
                  <a:cubicBezTo>
                    <a:pt x="1" y="10"/>
                    <a:pt x="0" y="11"/>
                    <a:pt x="0" y="11"/>
                  </a:cubicBez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103" name="PA_任意多边形 311">
              <a:extLst>
                <a:ext uri="{FF2B5EF4-FFF2-40B4-BE49-F238E27FC236}">
                  <a16:creationId xmlns:a16="http://schemas.microsoft.com/office/drawing/2014/main" id="{A931BFF9-5978-48E6-A438-D5BA542AB4C1}"/>
                </a:ext>
              </a:extLst>
            </p:cNvPr>
            <p:cNvSpPr>
              <a:spLocks/>
            </p:cNvSpPr>
            <p:nvPr>
              <p:custDataLst>
                <p:tags r:id="rId52"/>
              </p:custDataLst>
            </p:nvPr>
          </p:nvSpPr>
          <p:spPr bwMode="auto">
            <a:xfrm>
              <a:off x="7043738" y="4403725"/>
              <a:ext cx="57150" cy="46038"/>
            </a:xfrm>
            <a:custGeom>
              <a:avLst/>
              <a:gdLst>
                <a:gd name="T0" fmla="*/ 0 w 36"/>
                <a:gd name="T1" fmla="*/ 18 h 29"/>
                <a:gd name="T2" fmla="*/ 10 w 36"/>
                <a:gd name="T3" fmla="*/ 29 h 29"/>
                <a:gd name="T4" fmla="*/ 36 w 36"/>
                <a:gd name="T5" fmla="*/ 11 h 29"/>
                <a:gd name="T6" fmla="*/ 28 w 36"/>
                <a:gd name="T7" fmla="*/ 0 h 29"/>
                <a:gd name="T8" fmla="*/ 0 w 36"/>
                <a:gd name="T9" fmla="*/ 18 h 29"/>
              </a:gdLst>
              <a:ahLst/>
              <a:cxnLst>
                <a:cxn ang="0">
                  <a:pos x="T0" y="T1"/>
                </a:cxn>
                <a:cxn ang="0">
                  <a:pos x="T2" y="T3"/>
                </a:cxn>
                <a:cxn ang="0">
                  <a:pos x="T4" y="T5"/>
                </a:cxn>
                <a:cxn ang="0">
                  <a:pos x="T6" y="T7"/>
                </a:cxn>
                <a:cxn ang="0">
                  <a:pos x="T8" y="T9"/>
                </a:cxn>
              </a:cxnLst>
              <a:rect l="0" t="0" r="r" b="b"/>
              <a:pathLst>
                <a:path w="36" h="29">
                  <a:moveTo>
                    <a:pt x="0" y="18"/>
                  </a:moveTo>
                  <a:lnTo>
                    <a:pt x="10" y="29"/>
                  </a:lnTo>
                  <a:lnTo>
                    <a:pt x="36" y="11"/>
                  </a:lnTo>
                  <a:lnTo>
                    <a:pt x="28" y="0"/>
                  </a:lnTo>
                  <a:lnTo>
                    <a:pt x="0" y="18"/>
                  </a:ln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104" name="PA_任意多边形 312">
              <a:extLst>
                <a:ext uri="{FF2B5EF4-FFF2-40B4-BE49-F238E27FC236}">
                  <a16:creationId xmlns:a16="http://schemas.microsoft.com/office/drawing/2014/main" id="{664D0121-307D-429A-971D-AFDF174EE335}"/>
                </a:ext>
              </a:extLst>
            </p:cNvPr>
            <p:cNvSpPr>
              <a:spLocks/>
            </p:cNvSpPr>
            <p:nvPr>
              <p:custDataLst>
                <p:tags r:id="rId53"/>
              </p:custDataLst>
            </p:nvPr>
          </p:nvSpPr>
          <p:spPr bwMode="auto">
            <a:xfrm>
              <a:off x="6983413" y="4449763"/>
              <a:ext cx="55563" cy="44450"/>
            </a:xfrm>
            <a:custGeom>
              <a:avLst/>
              <a:gdLst>
                <a:gd name="T0" fmla="*/ 0 w 19"/>
                <a:gd name="T1" fmla="*/ 9 h 15"/>
                <a:gd name="T2" fmla="*/ 3 w 19"/>
                <a:gd name="T3" fmla="*/ 15 h 15"/>
                <a:gd name="T4" fmla="*/ 18 w 19"/>
                <a:gd name="T5" fmla="*/ 5 h 15"/>
                <a:gd name="T6" fmla="*/ 14 w 19"/>
                <a:gd name="T7" fmla="*/ 0 h 15"/>
                <a:gd name="T8" fmla="*/ 0 w 19"/>
                <a:gd name="T9" fmla="*/ 9 h 15"/>
              </a:gdLst>
              <a:ahLst/>
              <a:cxnLst>
                <a:cxn ang="0">
                  <a:pos x="T0" y="T1"/>
                </a:cxn>
                <a:cxn ang="0">
                  <a:pos x="T2" y="T3"/>
                </a:cxn>
                <a:cxn ang="0">
                  <a:pos x="T4" y="T5"/>
                </a:cxn>
                <a:cxn ang="0">
                  <a:pos x="T6" y="T7"/>
                </a:cxn>
                <a:cxn ang="0">
                  <a:pos x="T8" y="T9"/>
                </a:cxn>
              </a:cxnLst>
              <a:rect l="0" t="0" r="r" b="b"/>
              <a:pathLst>
                <a:path w="19" h="15">
                  <a:moveTo>
                    <a:pt x="0" y="9"/>
                  </a:moveTo>
                  <a:cubicBezTo>
                    <a:pt x="3" y="15"/>
                    <a:pt x="3" y="15"/>
                    <a:pt x="3" y="15"/>
                  </a:cubicBezTo>
                  <a:cubicBezTo>
                    <a:pt x="3" y="15"/>
                    <a:pt x="19" y="6"/>
                    <a:pt x="18" y="5"/>
                  </a:cubicBezTo>
                  <a:cubicBezTo>
                    <a:pt x="14" y="0"/>
                    <a:pt x="14" y="0"/>
                    <a:pt x="14" y="0"/>
                  </a:cubicBezTo>
                  <a:cubicBezTo>
                    <a:pt x="15" y="0"/>
                    <a:pt x="0" y="9"/>
                    <a:pt x="0" y="9"/>
                  </a:cubicBez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105" name="PA_任意多边形 313">
              <a:extLst>
                <a:ext uri="{FF2B5EF4-FFF2-40B4-BE49-F238E27FC236}">
                  <a16:creationId xmlns:a16="http://schemas.microsoft.com/office/drawing/2014/main" id="{49344A20-353E-4ADE-9DAF-B06A411F9788}"/>
                </a:ext>
              </a:extLst>
            </p:cNvPr>
            <p:cNvSpPr>
              <a:spLocks/>
            </p:cNvSpPr>
            <p:nvPr>
              <p:custDataLst>
                <p:tags r:id="rId54"/>
              </p:custDataLst>
            </p:nvPr>
          </p:nvSpPr>
          <p:spPr bwMode="auto">
            <a:xfrm>
              <a:off x="6915150" y="4491038"/>
              <a:ext cx="55563" cy="44450"/>
            </a:xfrm>
            <a:custGeom>
              <a:avLst/>
              <a:gdLst>
                <a:gd name="T0" fmla="*/ 0 w 35"/>
                <a:gd name="T1" fmla="*/ 17 h 28"/>
                <a:gd name="T2" fmla="*/ 8 w 35"/>
                <a:gd name="T3" fmla="*/ 28 h 28"/>
                <a:gd name="T4" fmla="*/ 35 w 35"/>
                <a:gd name="T5" fmla="*/ 11 h 28"/>
                <a:gd name="T6" fmla="*/ 28 w 35"/>
                <a:gd name="T7" fmla="*/ 0 h 28"/>
                <a:gd name="T8" fmla="*/ 0 w 35"/>
                <a:gd name="T9" fmla="*/ 17 h 28"/>
              </a:gdLst>
              <a:ahLst/>
              <a:cxnLst>
                <a:cxn ang="0">
                  <a:pos x="T0" y="T1"/>
                </a:cxn>
                <a:cxn ang="0">
                  <a:pos x="T2" y="T3"/>
                </a:cxn>
                <a:cxn ang="0">
                  <a:pos x="T4" y="T5"/>
                </a:cxn>
                <a:cxn ang="0">
                  <a:pos x="T6" y="T7"/>
                </a:cxn>
                <a:cxn ang="0">
                  <a:pos x="T8" y="T9"/>
                </a:cxn>
              </a:cxnLst>
              <a:rect l="0" t="0" r="r" b="b"/>
              <a:pathLst>
                <a:path w="35" h="28">
                  <a:moveTo>
                    <a:pt x="0" y="17"/>
                  </a:moveTo>
                  <a:lnTo>
                    <a:pt x="8" y="28"/>
                  </a:lnTo>
                  <a:lnTo>
                    <a:pt x="35" y="11"/>
                  </a:lnTo>
                  <a:lnTo>
                    <a:pt x="28" y="0"/>
                  </a:lnTo>
                  <a:lnTo>
                    <a:pt x="0" y="17"/>
                  </a:ln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106" name="PA_任意多边形 314">
              <a:extLst>
                <a:ext uri="{FF2B5EF4-FFF2-40B4-BE49-F238E27FC236}">
                  <a16:creationId xmlns:a16="http://schemas.microsoft.com/office/drawing/2014/main" id="{C15A5C59-B369-4074-BE35-360F6C5D634F}"/>
                </a:ext>
              </a:extLst>
            </p:cNvPr>
            <p:cNvSpPr>
              <a:spLocks/>
            </p:cNvSpPr>
            <p:nvPr>
              <p:custDataLst>
                <p:tags r:id="rId55"/>
              </p:custDataLst>
            </p:nvPr>
          </p:nvSpPr>
          <p:spPr bwMode="auto">
            <a:xfrm>
              <a:off x="6848475" y="4529138"/>
              <a:ext cx="55563" cy="44450"/>
            </a:xfrm>
            <a:custGeom>
              <a:avLst/>
              <a:gdLst>
                <a:gd name="T0" fmla="*/ 0 w 35"/>
                <a:gd name="T1" fmla="*/ 17 h 28"/>
                <a:gd name="T2" fmla="*/ 5 w 35"/>
                <a:gd name="T3" fmla="*/ 28 h 28"/>
                <a:gd name="T4" fmla="*/ 35 w 35"/>
                <a:gd name="T5" fmla="*/ 11 h 28"/>
                <a:gd name="T6" fmla="*/ 29 w 35"/>
                <a:gd name="T7" fmla="*/ 0 h 28"/>
                <a:gd name="T8" fmla="*/ 0 w 35"/>
                <a:gd name="T9" fmla="*/ 17 h 28"/>
              </a:gdLst>
              <a:ahLst/>
              <a:cxnLst>
                <a:cxn ang="0">
                  <a:pos x="T0" y="T1"/>
                </a:cxn>
                <a:cxn ang="0">
                  <a:pos x="T2" y="T3"/>
                </a:cxn>
                <a:cxn ang="0">
                  <a:pos x="T4" y="T5"/>
                </a:cxn>
                <a:cxn ang="0">
                  <a:pos x="T6" y="T7"/>
                </a:cxn>
                <a:cxn ang="0">
                  <a:pos x="T8" y="T9"/>
                </a:cxn>
              </a:cxnLst>
              <a:rect l="0" t="0" r="r" b="b"/>
              <a:pathLst>
                <a:path w="35" h="28">
                  <a:moveTo>
                    <a:pt x="0" y="17"/>
                  </a:moveTo>
                  <a:lnTo>
                    <a:pt x="5" y="28"/>
                  </a:lnTo>
                  <a:lnTo>
                    <a:pt x="35" y="11"/>
                  </a:lnTo>
                  <a:lnTo>
                    <a:pt x="29" y="0"/>
                  </a:lnTo>
                  <a:lnTo>
                    <a:pt x="0" y="17"/>
                  </a:ln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107" name="PA_任意多边形 315">
              <a:extLst>
                <a:ext uri="{FF2B5EF4-FFF2-40B4-BE49-F238E27FC236}">
                  <a16:creationId xmlns:a16="http://schemas.microsoft.com/office/drawing/2014/main" id="{4F2E3641-B833-4BCE-A4D1-9E48EFA97DC9}"/>
                </a:ext>
              </a:extLst>
            </p:cNvPr>
            <p:cNvSpPr>
              <a:spLocks/>
            </p:cNvSpPr>
            <p:nvPr>
              <p:custDataLst>
                <p:tags r:id="rId56"/>
              </p:custDataLst>
            </p:nvPr>
          </p:nvSpPr>
          <p:spPr bwMode="auto">
            <a:xfrm>
              <a:off x="6780213" y="4567238"/>
              <a:ext cx="55563" cy="41275"/>
            </a:xfrm>
            <a:custGeom>
              <a:avLst/>
              <a:gdLst>
                <a:gd name="T0" fmla="*/ 0 w 19"/>
                <a:gd name="T1" fmla="*/ 7 h 14"/>
                <a:gd name="T2" fmla="*/ 3 w 19"/>
                <a:gd name="T3" fmla="*/ 14 h 14"/>
                <a:gd name="T4" fmla="*/ 11 w 19"/>
                <a:gd name="T5" fmla="*/ 10 h 14"/>
                <a:gd name="T6" fmla="*/ 16 w 19"/>
                <a:gd name="T7" fmla="*/ 7 h 14"/>
                <a:gd name="T8" fmla="*/ 19 w 19"/>
                <a:gd name="T9" fmla="*/ 6 h 14"/>
                <a:gd name="T10" fmla="*/ 15 w 19"/>
                <a:gd name="T11" fmla="*/ 0 h 14"/>
                <a:gd name="T12" fmla="*/ 13 w 19"/>
                <a:gd name="T13" fmla="*/ 1 h 14"/>
                <a:gd name="T14" fmla="*/ 8 w 19"/>
                <a:gd name="T15" fmla="*/ 4 h 14"/>
                <a:gd name="T16" fmla="*/ 0 w 19"/>
                <a:gd name="T17" fmla="*/ 7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14">
                  <a:moveTo>
                    <a:pt x="0" y="7"/>
                  </a:moveTo>
                  <a:cubicBezTo>
                    <a:pt x="3" y="14"/>
                    <a:pt x="3" y="14"/>
                    <a:pt x="3" y="14"/>
                  </a:cubicBezTo>
                  <a:cubicBezTo>
                    <a:pt x="3" y="14"/>
                    <a:pt x="7" y="12"/>
                    <a:pt x="11" y="10"/>
                  </a:cubicBezTo>
                  <a:cubicBezTo>
                    <a:pt x="13" y="9"/>
                    <a:pt x="15" y="8"/>
                    <a:pt x="16" y="7"/>
                  </a:cubicBezTo>
                  <a:cubicBezTo>
                    <a:pt x="18" y="7"/>
                    <a:pt x="19" y="6"/>
                    <a:pt x="19" y="6"/>
                  </a:cubicBezTo>
                  <a:cubicBezTo>
                    <a:pt x="15" y="0"/>
                    <a:pt x="15" y="0"/>
                    <a:pt x="15" y="0"/>
                  </a:cubicBezTo>
                  <a:cubicBezTo>
                    <a:pt x="15" y="0"/>
                    <a:pt x="15" y="0"/>
                    <a:pt x="13" y="1"/>
                  </a:cubicBezTo>
                  <a:cubicBezTo>
                    <a:pt x="12" y="2"/>
                    <a:pt x="10" y="3"/>
                    <a:pt x="8" y="4"/>
                  </a:cubicBezTo>
                  <a:cubicBezTo>
                    <a:pt x="4" y="6"/>
                    <a:pt x="0" y="7"/>
                    <a:pt x="0" y="7"/>
                  </a:cubicBez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108" name="PA_任意多边形 316">
              <a:extLst>
                <a:ext uri="{FF2B5EF4-FFF2-40B4-BE49-F238E27FC236}">
                  <a16:creationId xmlns:a16="http://schemas.microsoft.com/office/drawing/2014/main" id="{4F829DE2-74A9-494C-9FDC-BA5F190527D1}"/>
                </a:ext>
              </a:extLst>
            </p:cNvPr>
            <p:cNvSpPr>
              <a:spLocks/>
            </p:cNvSpPr>
            <p:nvPr>
              <p:custDataLst>
                <p:tags r:id="rId57"/>
              </p:custDataLst>
            </p:nvPr>
          </p:nvSpPr>
          <p:spPr bwMode="auto">
            <a:xfrm>
              <a:off x="6710363" y="4600575"/>
              <a:ext cx="55563" cy="41275"/>
            </a:xfrm>
            <a:custGeom>
              <a:avLst/>
              <a:gdLst>
                <a:gd name="T0" fmla="*/ 0 w 19"/>
                <a:gd name="T1" fmla="*/ 7 h 14"/>
                <a:gd name="T2" fmla="*/ 2 w 19"/>
                <a:gd name="T3" fmla="*/ 14 h 14"/>
                <a:gd name="T4" fmla="*/ 5 w 19"/>
                <a:gd name="T5" fmla="*/ 13 h 14"/>
                <a:gd name="T6" fmla="*/ 10 w 19"/>
                <a:gd name="T7" fmla="*/ 10 h 14"/>
                <a:gd name="T8" fmla="*/ 19 w 19"/>
                <a:gd name="T9" fmla="*/ 6 h 14"/>
                <a:gd name="T10" fmla="*/ 16 w 19"/>
                <a:gd name="T11" fmla="*/ 0 h 14"/>
                <a:gd name="T12" fmla="*/ 8 w 19"/>
                <a:gd name="T13" fmla="*/ 4 h 14"/>
                <a:gd name="T14" fmla="*/ 2 w 19"/>
                <a:gd name="T15" fmla="*/ 6 h 14"/>
                <a:gd name="T16" fmla="*/ 0 w 19"/>
                <a:gd name="T17" fmla="*/ 7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14">
                  <a:moveTo>
                    <a:pt x="0" y="7"/>
                  </a:moveTo>
                  <a:cubicBezTo>
                    <a:pt x="2" y="14"/>
                    <a:pt x="2" y="14"/>
                    <a:pt x="2" y="14"/>
                  </a:cubicBezTo>
                  <a:cubicBezTo>
                    <a:pt x="2" y="14"/>
                    <a:pt x="3" y="13"/>
                    <a:pt x="5" y="13"/>
                  </a:cubicBezTo>
                  <a:cubicBezTo>
                    <a:pt x="6" y="12"/>
                    <a:pt x="8" y="11"/>
                    <a:pt x="10" y="10"/>
                  </a:cubicBezTo>
                  <a:cubicBezTo>
                    <a:pt x="14" y="8"/>
                    <a:pt x="19" y="6"/>
                    <a:pt x="19" y="6"/>
                  </a:cubicBezTo>
                  <a:cubicBezTo>
                    <a:pt x="16" y="0"/>
                    <a:pt x="16" y="0"/>
                    <a:pt x="16" y="0"/>
                  </a:cubicBezTo>
                  <a:cubicBezTo>
                    <a:pt x="16" y="0"/>
                    <a:pt x="12" y="2"/>
                    <a:pt x="8" y="4"/>
                  </a:cubicBezTo>
                  <a:cubicBezTo>
                    <a:pt x="6" y="4"/>
                    <a:pt x="4" y="5"/>
                    <a:pt x="2" y="6"/>
                  </a:cubicBezTo>
                  <a:cubicBezTo>
                    <a:pt x="1" y="7"/>
                    <a:pt x="0" y="7"/>
                    <a:pt x="0" y="7"/>
                  </a:cubicBez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109" name="PA_任意多边形 317">
              <a:extLst>
                <a:ext uri="{FF2B5EF4-FFF2-40B4-BE49-F238E27FC236}">
                  <a16:creationId xmlns:a16="http://schemas.microsoft.com/office/drawing/2014/main" id="{5C638DD7-8F21-4833-96FD-955385D642FD}"/>
                </a:ext>
              </a:extLst>
            </p:cNvPr>
            <p:cNvSpPr>
              <a:spLocks/>
            </p:cNvSpPr>
            <p:nvPr>
              <p:custDataLst>
                <p:tags r:id="rId58"/>
              </p:custDataLst>
            </p:nvPr>
          </p:nvSpPr>
          <p:spPr bwMode="auto">
            <a:xfrm>
              <a:off x="6637338" y="4629150"/>
              <a:ext cx="55563" cy="38100"/>
            </a:xfrm>
            <a:custGeom>
              <a:avLst/>
              <a:gdLst>
                <a:gd name="T0" fmla="*/ 0 w 35"/>
                <a:gd name="T1" fmla="*/ 11 h 24"/>
                <a:gd name="T2" fmla="*/ 3 w 35"/>
                <a:gd name="T3" fmla="*/ 24 h 24"/>
                <a:gd name="T4" fmla="*/ 35 w 35"/>
                <a:gd name="T5" fmla="*/ 13 h 24"/>
                <a:gd name="T6" fmla="*/ 29 w 35"/>
                <a:gd name="T7" fmla="*/ 0 h 24"/>
                <a:gd name="T8" fmla="*/ 0 w 35"/>
                <a:gd name="T9" fmla="*/ 11 h 24"/>
              </a:gdLst>
              <a:ahLst/>
              <a:cxnLst>
                <a:cxn ang="0">
                  <a:pos x="T0" y="T1"/>
                </a:cxn>
                <a:cxn ang="0">
                  <a:pos x="T2" y="T3"/>
                </a:cxn>
                <a:cxn ang="0">
                  <a:pos x="T4" y="T5"/>
                </a:cxn>
                <a:cxn ang="0">
                  <a:pos x="T6" y="T7"/>
                </a:cxn>
                <a:cxn ang="0">
                  <a:pos x="T8" y="T9"/>
                </a:cxn>
              </a:cxnLst>
              <a:rect l="0" t="0" r="r" b="b"/>
              <a:pathLst>
                <a:path w="35" h="24">
                  <a:moveTo>
                    <a:pt x="0" y="11"/>
                  </a:moveTo>
                  <a:lnTo>
                    <a:pt x="3" y="24"/>
                  </a:lnTo>
                  <a:lnTo>
                    <a:pt x="35" y="13"/>
                  </a:lnTo>
                  <a:lnTo>
                    <a:pt x="29" y="0"/>
                  </a:lnTo>
                  <a:lnTo>
                    <a:pt x="0" y="11"/>
                  </a:ln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110" name="PA_任意多边形 402">
              <a:extLst>
                <a:ext uri="{FF2B5EF4-FFF2-40B4-BE49-F238E27FC236}">
                  <a16:creationId xmlns:a16="http://schemas.microsoft.com/office/drawing/2014/main" id="{EE315C91-955A-4067-8B63-B038E7579829}"/>
                </a:ext>
              </a:extLst>
            </p:cNvPr>
            <p:cNvSpPr>
              <a:spLocks/>
            </p:cNvSpPr>
            <p:nvPr>
              <p:custDataLst>
                <p:tags r:id="rId59"/>
              </p:custDataLst>
            </p:nvPr>
          </p:nvSpPr>
          <p:spPr bwMode="auto">
            <a:xfrm>
              <a:off x="7302500" y="4276725"/>
              <a:ext cx="47625" cy="50800"/>
            </a:xfrm>
            <a:custGeom>
              <a:avLst/>
              <a:gdLst>
                <a:gd name="T0" fmla="*/ 20 w 30"/>
                <a:gd name="T1" fmla="*/ 32 h 32"/>
                <a:gd name="T2" fmla="*/ 30 w 30"/>
                <a:gd name="T3" fmla="*/ 23 h 32"/>
                <a:gd name="T4" fmla="*/ 9 w 30"/>
                <a:gd name="T5" fmla="*/ 0 h 32"/>
                <a:gd name="T6" fmla="*/ 0 w 30"/>
                <a:gd name="T7" fmla="*/ 10 h 32"/>
                <a:gd name="T8" fmla="*/ 20 w 30"/>
                <a:gd name="T9" fmla="*/ 32 h 32"/>
              </a:gdLst>
              <a:ahLst/>
              <a:cxnLst>
                <a:cxn ang="0">
                  <a:pos x="T0" y="T1"/>
                </a:cxn>
                <a:cxn ang="0">
                  <a:pos x="T2" y="T3"/>
                </a:cxn>
                <a:cxn ang="0">
                  <a:pos x="T4" y="T5"/>
                </a:cxn>
                <a:cxn ang="0">
                  <a:pos x="T6" y="T7"/>
                </a:cxn>
                <a:cxn ang="0">
                  <a:pos x="T8" y="T9"/>
                </a:cxn>
              </a:cxnLst>
              <a:rect l="0" t="0" r="r" b="b"/>
              <a:pathLst>
                <a:path w="30" h="32">
                  <a:moveTo>
                    <a:pt x="20" y="32"/>
                  </a:moveTo>
                  <a:lnTo>
                    <a:pt x="30" y="23"/>
                  </a:lnTo>
                  <a:lnTo>
                    <a:pt x="9" y="0"/>
                  </a:lnTo>
                  <a:lnTo>
                    <a:pt x="0" y="10"/>
                  </a:lnTo>
                  <a:lnTo>
                    <a:pt x="20" y="32"/>
                  </a:lnTo>
                  <a:close/>
                </a:path>
              </a:pathLst>
            </a:custGeom>
            <a:grpFill/>
            <a:ln>
              <a:noFill/>
            </a:ln>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grpSp>
      <p:sp>
        <p:nvSpPr>
          <p:cNvPr id="111" name="PA_椭圆 218">
            <a:extLst>
              <a:ext uri="{FF2B5EF4-FFF2-40B4-BE49-F238E27FC236}">
                <a16:creationId xmlns:a16="http://schemas.microsoft.com/office/drawing/2014/main" id="{916E16FC-E763-4484-A0F8-6AE02C3D6879}"/>
              </a:ext>
            </a:extLst>
          </p:cNvPr>
          <p:cNvSpPr/>
          <p:nvPr>
            <p:custDataLst>
              <p:tags r:id="rId9"/>
            </p:custDataLst>
          </p:nvPr>
        </p:nvSpPr>
        <p:spPr>
          <a:xfrm rot="16200000">
            <a:off x="1111871" y="3214116"/>
            <a:ext cx="662735" cy="662530"/>
          </a:xfrm>
          <a:prstGeom prst="ellipse">
            <a:avLst/>
          </a:prstGeom>
          <a:solidFill>
            <a:srgbClr val="FF9900"/>
          </a:solidFill>
          <a:ln w="25400">
            <a:noFill/>
          </a:ln>
        </p:spPr>
        <p:style>
          <a:lnRef idx="2">
            <a:schemeClr val="accent1">
              <a:shade val="50000"/>
            </a:schemeClr>
          </a:lnRef>
          <a:fillRef idx="1">
            <a:schemeClr val="accent1"/>
          </a:fillRef>
          <a:effectRef idx="0">
            <a:schemeClr val="accent1"/>
          </a:effectRef>
          <a:fontRef idx="minor">
            <a:schemeClr val="lt1"/>
          </a:fontRef>
        </p:style>
        <p:txBody>
          <a:bodyPr lIns="91412" tIns="45706" rIns="91412" bIns="45706" rtlCol="0" anchor="ctr"/>
          <a:lstStyle/>
          <a:p>
            <a:pPr algn="ctr"/>
            <a:endParaRPr lang="id-ID" sz="3199">
              <a:solidFill>
                <a:srgbClr val="7F7F7F"/>
              </a:solidFill>
            </a:endParaRPr>
          </a:p>
        </p:txBody>
      </p:sp>
      <p:sp>
        <p:nvSpPr>
          <p:cNvPr id="112" name="PA_椭圆 219">
            <a:extLst>
              <a:ext uri="{FF2B5EF4-FFF2-40B4-BE49-F238E27FC236}">
                <a16:creationId xmlns:a16="http://schemas.microsoft.com/office/drawing/2014/main" id="{74A5149E-65B1-4C01-A535-F65F87E8B472}"/>
              </a:ext>
            </a:extLst>
          </p:cNvPr>
          <p:cNvSpPr/>
          <p:nvPr>
            <p:custDataLst>
              <p:tags r:id="rId10"/>
            </p:custDataLst>
          </p:nvPr>
        </p:nvSpPr>
        <p:spPr>
          <a:xfrm rot="13500000">
            <a:off x="1590910" y="4334806"/>
            <a:ext cx="662735" cy="662530"/>
          </a:xfrm>
          <a:prstGeom prst="ellipse">
            <a:avLst/>
          </a:prstGeom>
          <a:solidFill>
            <a:srgbClr val="01458E"/>
          </a:solidFill>
          <a:ln w="25400">
            <a:noFill/>
          </a:ln>
        </p:spPr>
        <p:style>
          <a:lnRef idx="2">
            <a:schemeClr val="accent1">
              <a:shade val="50000"/>
            </a:schemeClr>
          </a:lnRef>
          <a:fillRef idx="1">
            <a:schemeClr val="accent1"/>
          </a:fillRef>
          <a:effectRef idx="0">
            <a:schemeClr val="accent1"/>
          </a:effectRef>
          <a:fontRef idx="minor">
            <a:schemeClr val="lt1"/>
          </a:fontRef>
        </p:style>
        <p:txBody>
          <a:bodyPr lIns="91412" tIns="45706" rIns="91412" bIns="45706" rtlCol="0" anchor="ctr"/>
          <a:lstStyle/>
          <a:p>
            <a:pPr algn="ctr"/>
            <a:endParaRPr lang="id-ID" sz="3199">
              <a:solidFill>
                <a:srgbClr val="7F7F7F"/>
              </a:solidFill>
            </a:endParaRPr>
          </a:p>
        </p:txBody>
      </p:sp>
      <p:sp>
        <p:nvSpPr>
          <p:cNvPr id="113" name="PA_椭圆 220">
            <a:extLst>
              <a:ext uri="{FF2B5EF4-FFF2-40B4-BE49-F238E27FC236}">
                <a16:creationId xmlns:a16="http://schemas.microsoft.com/office/drawing/2014/main" id="{63AECAFC-22F8-4C79-A362-B0746FECDF84}"/>
              </a:ext>
            </a:extLst>
          </p:cNvPr>
          <p:cNvSpPr/>
          <p:nvPr>
            <p:custDataLst>
              <p:tags r:id="rId11"/>
            </p:custDataLst>
          </p:nvPr>
        </p:nvSpPr>
        <p:spPr>
          <a:xfrm rot="18900000">
            <a:off x="1584808" y="2111945"/>
            <a:ext cx="662530" cy="662735"/>
          </a:xfrm>
          <a:prstGeom prst="ellipse">
            <a:avLst/>
          </a:prstGeom>
          <a:solidFill>
            <a:srgbClr val="01458E"/>
          </a:solidFill>
          <a:ln w="25400">
            <a:noFill/>
          </a:ln>
        </p:spPr>
        <p:style>
          <a:lnRef idx="2">
            <a:schemeClr val="accent1">
              <a:shade val="50000"/>
            </a:schemeClr>
          </a:lnRef>
          <a:fillRef idx="1">
            <a:schemeClr val="accent1"/>
          </a:fillRef>
          <a:effectRef idx="0">
            <a:schemeClr val="accent1"/>
          </a:effectRef>
          <a:fontRef idx="minor">
            <a:schemeClr val="lt1"/>
          </a:fontRef>
        </p:style>
        <p:txBody>
          <a:bodyPr lIns="91412" tIns="45706" rIns="91412" bIns="45706" rtlCol="0" anchor="ctr"/>
          <a:lstStyle/>
          <a:p>
            <a:pPr algn="ctr"/>
            <a:endParaRPr lang="id-ID" sz="3199">
              <a:solidFill>
                <a:srgbClr val="7F7F7F"/>
              </a:solidFill>
            </a:endParaRPr>
          </a:p>
        </p:txBody>
      </p:sp>
      <p:sp>
        <p:nvSpPr>
          <p:cNvPr id="114" name="PA_任意多边形 350">
            <a:extLst>
              <a:ext uri="{FF2B5EF4-FFF2-40B4-BE49-F238E27FC236}">
                <a16:creationId xmlns:a16="http://schemas.microsoft.com/office/drawing/2014/main" id="{8B9B57E9-0252-4E0C-81E0-0620208D2941}"/>
              </a:ext>
            </a:extLst>
          </p:cNvPr>
          <p:cNvSpPr>
            <a:spLocks noEditPoints="1"/>
          </p:cNvSpPr>
          <p:nvPr>
            <p:custDataLst>
              <p:tags r:id="rId12"/>
            </p:custDataLst>
          </p:nvPr>
        </p:nvSpPr>
        <p:spPr bwMode="auto">
          <a:xfrm>
            <a:off x="1749627" y="2318577"/>
            <a:ext cx="332892" cy="249471"/>
          </a:xfrm>
          <a:custGeom>
            <a:avLst/>
            <a:gdLst>
              <a:gd name="T0" fmla="*/ 105 w 128"/>
              <a:gd name="T1" fmla="*/ 2 h 96"/>
              <a:gd name="T2" fmla="*/ 28 w 128"/>
              <a:gd name="T3" fmla="*/ 0 h 96"/>
              <a:gd name="T4" fmla="*/ 2 w 128"/>
              <a:gd name="T5" fmla="*/ 23 h 96"/>
              <a:gd name="T6" fmla="*/ 2 w 128"/>
              <a:gd name="T7" fmla="*/ 34 h 96"/>
              <a:gd name="T8" fmla="*/ 64 w 128"/>
              <a:gd name="T9" fmla="*/ 96 h 96"/>
              <a:gd name="T10" fmla="*/ 126 w 128"/>
              <a:gd name="T11" fmla="*/ 34 h 96"/>
              <a:gd name="T12" fmla="*/ 126 w 128"/>
              <a:gd name="T13" fmla="*/ 23 h 96"/>
              <a:gd name="T14" fmla="*/ 55 w 128"/>
              <a:gd name="T15" fmla="*/ 28 h 96"/>
              <a:gd name="T16" fmla="*/ 73 w 128"/>
              <a:gd name="T17" fmla="*/ 28 h 96"/>
              <a:gd name="T18" fmla="*/ 78 w 128"/>
              <a:gd name="T19" fmla="*/ 9 h 96"/>
              <a:gd name="T20" fmla="*/ 76 w 128"/>
              <a:gd name="T21" fmla="*/ 25 h 96"/>
              <a:gd name="T22" fmla="*/ 52 w 128"/>
              <a:gd name="T23" fmla="*/ 25 h 96"/>
              <a:gd name="T24" fmla="*/ 50 w 128"/>
              <a:gd name="T25" fmla="*/ 9 h 96"/>
              <a:gd name="T26" fmla="*/ 52 w 128"/>
              <a:gd name="T27" fmla="*/ 25 h 96"/>
              <a:gd name="T28" fmla="*/ 64 w 128"/>
              <a:gd name="T29" fmla="*/ 82 h 96"/>
              <a:gd name="T30" fmla="*/ 74 w 128"/>
              <a:gd name="T31" fmla="*/ 32 h 96"/>
              <a:gd name="T32" fmla="*/ 98 w 128"/>
              <a:gd name="T33" fmla="*/ 32 h 96"/>
              <a:gd name="T34" fmla="*/ 78 w 128"/>
              <a:gd name="T35" fmla="*/ 32 h 96"/>
              <a:gd name="T36" fmla="*/ 89 w 128"/>
              <a:gd name="T37" fmla="*/ 20 h 96"/>
              <a:gd name="T38" fmla="*/ 79 w 128"/>
              <a:gd name="T39" fmla="*/ 28 h 96"/>
              <a:gd name="T40" fmla="*/ 97 w 128"/>
              <a:gd name="T41" fmla="*/ 8 h 96"/>
              <a:gd name="T42" fmla="*/ 83 w 128"/>
              <a:gd name="T43" fmla="*/ 8 h 96"/>
              <a:gd name="T44" fmla="*/ 55 w 128"/>
              <a:gd name="T45" fmla="*/ 8 h 96"/>
              <a:gd name="T46" fmla="*/ 64 w 128"/>
              <a:gd name="T47" fmla="*/ 15 h 96"/>
              <a:gd name="T48" fmla="*/ 31 w 128"/>
              <a:gd name="T49" fmla="*/ 8 h 96"/>
              <a:gd name="T50" fmla="*/ 39 w 128"/>
              <a:gd name="T51" fmla="*/ 14 h 96"/>
              <a:gd name="T52" fmla="*/ 49 w 128"/>
              <a:gd name="T53" fmla="*/ 28 h 96"/>
              <a:gd name="T54" fmla="*/ 39 w 128"/>
              <a:gd name="T55" fmla="*/ 20 h 96"/>
              <a:gd name="T56" fmla="*/ 60 w 128"/>
              <a:gd name="T57" fmla="*/ 81 h 96"/>
              <a:gd name="T58" fmla="*/ 50 w 128"/>
              <a:gd name="T59" fmla="*/ 32 h 96"/>
              <a:gd name="T60" fmla="*/ 11 w 128"/>
              <a:gd name="T61" fmla="*/ 32 h 96"/>
              <a:gd name="T62" fmla="*/ 51 w 128"/>
              <a:gd name="T63" fmla="*/ 74 h 96"/>
              <a:gd name="T64" fmla="*/ 117 w 128"/>
              <a:gd name="T65" fmla="*/ 32 h 96"/>
              <a:gd name="T66" fmla="*/ 102 w 128"/>
              <a:gd name="T67" fmla="*/ 32 h 96"/>
              <a:gd name="T68" fmla="*/ 92 w 128"/>
              <a:gd name="T69" fmla="*/ 17 h 96"/>
              <a:gd name="T70" fmla="*/ 120 w 128"/>
              <a:gd name="T71" fmla="*/ 28 h 96"/>
              <a:gd name="T72" fmla="*/ 27 w 128"/>
              <a:gd name="T73" fmla="*/ 10 h 96"/>
              <a:gd name="T74" fmla="*/ 25 w 128"/>
              <a:gd name="T75" fmla="*/ 28 h 96"/>
              <a:gd name="T76" fmla="*/ 27 w 128"/>
              <a:gd name="T77" fmla="*/ 1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8" h="96">
                <a:moveTo>
                  <a:pt x="126" y="23"/>
                </a:moveTo>
                <a:cubicBezTo>
                  <a:pt x="105" y="2"/>
                  <a:pt x="105" y="2"/>
                  <a:pt x="105" y="2"/>
                </a:cubicBezTo>
                <a:cubicBezTo>
                  <a:pt x="104" y="1"/>
                  <a:pt x="102" y="0"/>
                  <a:pt x="100" y="0"/>
                </a:cubicBezTo>
                <a:cubicBezTo>
                  <a:pt x="28" y="0"/>
                  <a:pt x="28" y="0"/>
                  <a:pt x="28" y="0"/>
                </a:cubicBezTo>
                <a:cubicBezTo>
                  <a:pt x="26" y="0"/>
                  <a:pt x="24" y="1"/>
                  <a:pt x="23" y="2"/>
                </a:cubicBezTo>
                <a:cubicBezTo>
                  <a:pt x="2" y="23"/>
                  <a:pt x="2" y="23"/>
                  <a:pt x="2" y="23"/>
                </a:cubicBezTo>
                <a:cubicBezTo>
                  <a:pt x="1" y="24"/>
                  <a:pt x="0" y="26"/>
                  <a:pt x="0" y="28"/>
                </a:cubicBezTo>
                <a:cubicBezTo>
                  <a:pt x="0" y="30"/>
                  <a:pt x="1" y="32"/>
                  <a:pt x="2" y="34"/>
                </a:cubicBezTo>
                <a:cubicBezTo>
                  <a:pt x="58" y="93"/>
                  <a:pt x="58" y="93"/>
                  <a:pt x="58" y="93"/>
                </a:cubicBezTo>
                <a:cubicBezTo>
                  <a:pt x="60" y="95"/>
                  <a:pt x="62" y="96"/>
                  <a:pt x="64" y="96"/>
                </a:cubicBezTo>
                <a:cubicBezTo>
                  <a:pt x="66" y="96"/>
                  <a:pt x="68" y="95"/>
                  <a:pt x="70" y="93"/>
                </a:cubicBezTo>
                <a:cubicBezTo>
                  <a:pt x="126" y="34"/>
                  <a:pt x="126" y="34"/>
                  <a:pt x="126" y="34"/>
                </a:cubicBezTo>
                <a:cubicBezTo>
                  <a:pt x="127" y="32"/>
                  <a:pt x="128" y="30"/>
                  <a:pt x="128" y="28"/>
                </a:cubicBezTo>
                <a:cubicBezTo>
                  <a:pt x="128" y="26"/>
                  <a:pt x="127" y="24"/>
                  <a:pt x="126" y="23"/>
                </a:cubicBezTo>
                <a:close/>
                <a:moveTo>
                  <a:pt x="73" y="28"/>
                </a:moveTo>
                <a:cubicBezTo>
                  <a:pt x="55" y="28"/>
                  <a:pt x="55" y="28"/>
                  <a:pt x="55" y="28"/>
                </a:cubicBezTo>
                <a:cubicBezTo>
                  <a:pt x="64" y="21"/>
                  <a:pt x="64" y="21"/>
                  <a:pt x="64" y="21"/>
                </a:cubicBezTo>
                <a:lnTo>
                  <a:pt x="73" y="28"/>
                </a:lnTo>
                <a:close/>
                <a:moveTo>
                  <a:pt x="67" y="18"/>
                </a:moveTo>
                <a:cubicBezTo>
                  <a:pt x="78" y="9"/>
                  <a:pt x="78" y="9"/>
                  <a:pt x="78" y="9"/>
                </a:cubicBezTo>
                <a:cubicBezTo>
                  <a:pt x="86" y="17"/>
                  <a:pt x="86" y="17"/>
                  <a:pt x="86" y="17"/>
                </a:cubicBezTo>
                <a:cubicBezTo>
                  <a:pt x="76" y="25"/>
                  <a:pt x="76" y="25"/>
                  <a:pt x="76" y="25"/>
                </a:cubicBezTo>
                <a:lnTo>
                  <a:pt x="67" y="18"/>
                </a:lnTo>
                <a:close/>
                <a:moveTo>
                  <a:pt x="52" y="25"/>
                </a:moveTo>
                <a:cubicBezTo>
                  <a:pt x="42" y="17"/>
                  <a:pt x="42" y="17"/>
                  <a:pt x="42" y="17"/>
                </a:cubicBezTo>
                <a:cubicBezTo>
                  <a:pt x="50" y="9"/>
                  <a:pt x="50" y="9"/>
                  <a:pt x="50" y="9"/>
                </a:cubicBezTo>
                <a:cubicBezTo>
                  <a:pt x="61" y="18"/>
                  <a:pt x="61" y="18"/>
                  <a:pt x="61" y="18"/>
                </a:cubicBezTo>
                <a:lnTo>
                  <a:pt x="52" y="25"/>
                </a:lnTo>
                <a:close/>
                <a:moveTo>
                  <a:pt x="74" y="32"/>
                </a:moveTo>
                <a:cubicBezTo>
                  <a:pt x="64" y="82"/>
                  <a:pt x="64" y="82"/>
                  <a:pt x="64" y="82"/>
                </a:cubicBezTo>
                <a:cubicBezTo>
                  <a:pt x="54" y="32"/>
                  <a:pt x="54" y="32"/>
                  <a:pt x="54" y="32"/>
                </a:cubicBezTo>
                <a:lnTo>
                  <a:pt x="74" y="32"/>
                </a:lnTo>
                <a:close/>
                <a:moveTo>
                  <a:pt x="78" y="32"/>
                </a:moveTo>
                <a:cubicBezTo>
                  <a:pt x="98" y="32"/>
                  <a:pt x="98" y="32"/>
                  <a:pt x="98" y="32"/>
                </a:cubicBezTo>
                <a:cubicBezTo>
                  <a:pt x="68" y="81"/>
                  <a:pt x="68" y="81"/>
                  <a:pt x="68" y="81"/>
                </a:cubicBezTo>
                <a:lnTo>
                  <a:pt x="78" y="32"/>
                </a:lnTo>
                <a:close/>
                <a:moveTo>
                  <a:pt x="79" y="28"/>
                </a:moveTo>
                <a:cubicBezTo>
                  <a:pt x="89" y="20"/>
                  <a:pt x="89" y="20"/>
                  <a:pt x="89" y="20"/>
                </a:cubicBezTo>
                <a:cubicBezTo>
                  <a:pt x="97" y="28"/>
                  <a:pt x="97" y="28"/>
                  <a:pt x="97" y="28"/>
                </a:cubicBezTo>
                <a:lnTo>
                  <a:pt x="79" y="28"/>
                </a:lnTo>
                <a:close/>
                <a:moveTo>
                  <a:pt x="83" y="8"/>
                </a:moveTo>
                <a:cubicBezTo>
                  <a:pt x="97" y="8"/>
                  <a:pt x="97" y="8"/>
                  <a:pt x="97" y="8"/>
                </a:cubicBezTo>
                <a:cubicBezTo>
                  <a:pt x="89" y="14"/>
                  <a:pt x="89" y="14"/>
                  <a:pt x="89" y="14"/>
                </a:cubicBezTo>
                <a:lnTo>
                  <a:pt x="83" y="8"/>
                </a:lnTo>
                <a:close/>
                <a:moveTo>
                  <a:pt x="64" y="15"/>
                </a:moveTo>
                <a:cubicBezTo>
                  <a:pt x="55" y="8"/>
                  <a:pt x="55" y="8"/>
                  <a:pt x="55" y="8"/>
                </a:cubicBezTo>
                <a:cubicBezTo>
                  <a:pt x="73" y="8"/>
                  <a:pt x="73" y="8"/>
                  <a:pt x="73" y="8"/>
                </a:cubicBezTo>
                <a:lnTo>
                  <a:pt x="64" y="15"/>
                </a:lnTo>
                <a:close/>
                <a:moveTo>
                  <a:pt x="39" y="14"/>
                </a:moveTo>
                <a:cubicBezTo>
                  <a:pt x="31" y="8"/>
                  <a:pt x="31" y="8"/>
                  <a:pt x="31" y="8"/>
                </a:cubicBezTo>
                <a:cubicBezTo>
                  <a:pt x="45" y="8"/>
                  <a:pt x="45" y="8"/>
                  <a:pt x="45" y="8"/>
                </a:cubicBezTo>
                <a:lnTo>
                  <a:pt x="39" y="14"/>
                </a:lnTo>
                <a:close/>
                <a:moveTo>
                  <a:pt x="39" y="20"/>
                </a:moveTo>
                <a:cubicBezTo>
                  <a:pt x="49" y="28"/>
                  <a:pt x="49" y="28"/>
                  <a:pt x="49" y="28"/>
                </a:cubicBezTo>
                <a:cubicBezTo>
                  <a:pt x="31" y="28"/>
                  <a:pt x="31" y="28"/>
                  <a:pt x="31" y="28"/>
                </a:cubicBezTo>
                <a:lnTo>
                  <a:pt x="39" y="20"/>
                </a:lnTo>
                <a:close/>
                <a:moveTo>
                  <a:pt x="50" y="32"/>
                </a:moveTo>
                <a:cubicBezTo>
                  <a:pt x="60" y="81"/>
                  <a:pt x="60" y="81"/>
                  <a:pt x="60" y="81"/>
                </a:cubicBezTo>
                <a:cubicBezTo>
                  <a:pt x="30" y="32"/>
                  <a:pt x="30" y="32"/>
                  <a:pt x="30" y="32"/>
                </a:cubicBezTo>
                <a:lnTo>
                  <a:pt x="50" y="32"/>
                </a:lnTo>
                <a:close/>
                <a:moveTo>
                  <a:pt x="51" y="74"/>
                </a:moveTo>
                <a:cubicBezTo>
                  <a:pt x="11" y="32"/>
                  <a:pt x="11" y="32"/>
                  <a:pt x="11" y="32"/>
                </a:cubicBezTo>
                <a:cubicBezTo>
                  <a:pt x="26" y="32"/>
                  <a:pt x="26" y="32"/>
                  <a:pt x="26" y="32"/>
                </a:cubicBezTo>
                <a:lnTo>
                  <a:pt x="51" y="74"/>
                </a:lnTo>
                <a:close/>
                <a:moveTo>
                  <a:pt x="102" y="32"/>
                </a:moveTo>
                <a:cubicBezTo>
                  <a:pt x="117" y="32"/>
                  <a:pt x="117" y="32"/>
                  <a:pt x="117" y="32"/>
                </a:cubicBezTo>
                <a:cubicBezTo>
                  <a:pt x="77" y="74"/>
                  <a:pt x="77" y="74"/>
                  <a:pt x="77" y="74"/>
                </a:cubicBezTo>
                <a:lnTo>
                  <a:pt x="102" y="32"/>
                </a:lnTo>
                <a:close/>
                <a:moveTo>
                  <a:pt x="103" y="28"/>
                </a:moveTo>
                <a:cubicBezTo>
                  <a:pt x="92" y="17"/>
                  <a:pt x="92" y="17"/>
                  <a:pt x="92" y="17"/>
                </a:cubicBezTo>
                <a:cubicBezTo>
                  <a:pt x="101" y="10"/>
                  <a:pt x="101" y="10"/>
                  <a:pt x="101" y="10"/>
                </a:cubicBezTo>
                <a:cubicBezTo>
                  <a:pt x="120" y="28"/>
                  <a:pt x="120" y="28"/>
                  <a:pt x="120" y="28"/>
                </a:cubicBezTo>
                <a:lnTo>
                  <a:pt x="103" y="28"/>
                </a:lnTo>
                <a:close/>
                <a:moveTo>
                  <a:pt x="27" y="10"/>
                </a:moveTo>
                <a:cubicBezTo>
                  <a:pt x="36" y="17"/>
                  <a:pt x="36" y="17"/>
                  <a:pt x="36" y="17"/>
                </a:cubicBezTo>
                <a:cubicBezTo>
                  <a:pt x="25" y="28"/>
                  <a:pt x="25" y="28"/>
                  <a:pt x="25" y="28"/>
                </a:cubicBezTo>
                <a:cubicBezTo>
                  <a:pt x="8" y="28"/>
                  <a:pt x="8" y="28"/>
                  <a:pt x="8" y="28"/>
                </a:cubicBezTo>
                <a:lnTo>
                  <a:pt x="27" y="10"/>
                </a:lnTo>
                <a:close/>
              </a:path>
            </a:pathLst>
          </a:custGeom>
          <a:solidFill>
            <a:schemeClr val="bg1"/>
          </a:solidFill>
          <a:ln>
            <a:noFill/>
          </a:ln>
        </p:spPr>
        <p:txBody>
          <a:bodyPr vert="horz" wrap="square" lIns="91412" tIns="45706" rIns="91412" bIns="45706" numCol="1" anchor="t" anchorCtr="0" compatLnSpc="1">
            <a:prstTxWarp prst="textNoShape">
              <a:avLst/>
            </a:prstTxWarp>
          </a:bodyPr>
          <a:lstStyle/>
          <a:p>
            <a:endParaRPr lang="id-ID" sz="3199">
              <a:solidFill>
                <a:srgbClr val="7F7F7F"/>
              </a:solidFill>
            </a:endParaRPr>
          </a:p>
        </p:txBody>
      </p:sp>
      <p:sp>
        <p:nvSpPr>
          <p:cNvPr id="115" name="PA_文本框 222">
            <a:extLst>
              <a:ext uri="{FF2B5EF4-FFF2-40B4-BE49-F238E27FC236}">
                <a16:creationId xmlns:a16="http://schemas.microsoft.com/office/drawing/2014/main" id="{60751D24-E7FC-43E3-A779-B423F6B6A4C1}"/>
              </a:ext>
            </a:extLst>
          </p:cNvPr>
          <p:cNvSpPr txBox="1"/>
          <p:nvPr>
            <p:custDataLst>
              <p:tags r:id="rId13"/>
            </p:custDataLst>
          </p:nvPr>
        </p:nvSpPr>
        <p:spPr>
          <a:xfrm>
            <a:off x="452497" y="3376677"/>
            <a:ext cx="626707" cy="317879"/>
          </a:xfrm>
          <a:prstGeom prst="rect">
            <a:avLst/>
          </a:prstGeom>
          <a:noFill/>
        </p:spPr>
        <p:txBody>
          <a:bodyPr wrap="square" lIns="91412" tIns="45706" rIns="91412" bIns="45706" rtlCol="0">
            <a:spAutoFit/>
          </a:bodyPr>
          <a:lstStyle/>
          <a:p>
            <a:pPr algn="r"/>
            <a:r>
              <a:rPr lang="zh-CN" altLang="en-US" sz="1466" b="1" dirty="0">
                <a:solidFill>
                  <a:srgbClr val="7F7F7F"/>
                </a:solidFill>
                <a:latin typeface="微软雅黑" panose="020B0503020204020204" pitchFamily="34" charset="-122"/>
                <a:ea typeface="微软雅黑" panose="020B0503020204020204" pitchFamily="34" charset="-122"/>
              </a:rPr>
              <a:t>背景</a:t>
            </a:r>
            <a:endParaRPr lang="id-ID" altLang="zh-CN" sz="1466" b="1" dirty="0">
              <a:solidFill>
                <a:srgbClr val="7F7F7F"/>
              </a:solidFill>
              <a:latin typeface="微软雅黑" panose="020B0503020204020204" pitchFamily="34" charset="-122"/>
              <a:ea typeface="微软雅黑" panose="020B0503020204020204" pitchFamily="34" charset="-122"/>
            </a:endParaRPr>
          </a:p>
        </p:txBody>
      </p:sp>
      <p:sp>
        <p:nvSpPr>
          <p:cNvPr id="116" name="PA_文本框 223">
            <a:extLst>
              <a:ext uri="{FF2B5EF4-FFF2-40B4-BE49-F238E27FC236}">
                <a16:creationId xmlns:a16="http://schemas.microsoft.com/office/drawing/2014/main" id="{47090323-C51D-45D5-BE18-326C1C1696E3}"/>
              </a:ext>
            </a:extLst>
          </p:cNvPr>
          <p:cNvSpPr txBox="1"/>
          <p:nvPr>
            <p:custDataLst>
              <p:tags r:id="rId14"/>
            </p:custDataLst>
          </p:nvPr>
        </p:nvSpPr>
        <p:spPr>
          <a:xfrm>
            <a:off x="809296" y="4546497"/>
            <a:ext cx="784643" cy="317879"/>
          </a:xfrm>
          <a:prstGeom prst="rect">
            <a:avLst/>
          </a:prstGeom>
          <a:noFill/>
        </p:spPr>
        <p:txBody>
          <a:bodyPr wrap="square" lIns="91412" tIns="45706" rIns="91412" bIns="45706" rtlCol="0">
            <a:spAutoFit/>
          </a:bodyPr>
          <a:lstStyle/>
          <a:p>
            <a:pPr algn="r"/>
            <a:r>
              <a:rPr lang="zh-CN" altLang="en-US" sz="1466" b="1" dirty="0">
                <a:solidFill>
                  <a:srgbClr val="7F7F7F"/>
                </a:solidFill>
                <a:latin typeface="微软雅黑" panose="020B0503020204020204" pitchFamily="34" charset="-122"/>
                <a:ea typeface="微软雅黑" panose="020B0503020204020204" pitchFamily="34" charset="-122"/>
              </a:rPr>
              <a:t>汽车</a:t>
            </a:r>
            <a:endParaRPr lang="id-ID" sz="1466" b="1" dirty="0">
              <a:solidFill>
                <a:srgbClr val="7F7F7F"/>
              </a:solidFill>
              <a:latin typeface="微软雅黑" panose="020B0503020204020204" pitchFamily="34" charset="-122"/>
              <a:ea typeface="微软雅黑" panose="020B0503020204020204" pitchFamily="34" charset="-122"/>
            </a:endParaRPr>
          </a:p>
        </p:txBody>
      </p:sp>
      <p:grpSp>
        <p:nvGrpSpPr>
          <p:cNvPr id="117" name="PA_组合 224">
            <a:extLst>
              <a:ext uri="{FF2B5EF4-FFF2-40B4-BE49-F238E27FC236}">
                <a16:creationId xmlns:a16="http://schemas.microsoft.com/office/drawing/2014/main" id="{F1968361-D916-4D78-8BEB-0119835A41B4}"/>
              </a:ext>
            </a:extLst>
          </p:cNvPr>
          <p:cNvGrpSpPr/>
          <p:nvPr>
            <p:custDataLst>
              <p:tags r:id="rId15"/>
            </p:custDataLst>
          </p:nvPr>
        </p:nvGrpSpPr>
        <p:grpSpPr>
          <a:xfrm>
            <a:off x="1754730" y="4520455"/>
            <a:ext cx="335089" cy="291231"/>
            <a:chOff x="2303444" y="6030256"/>
            <a:chExt cx="484188" cy="420688"/>
          </a:xfrm>
          <a:solidFill>
            <a:schemeClr val="bg1"/>
          </a:solidFill>
        </p:grpSpPr>
        <p:sp>
          <p:nvSpPr>
            <p:cNvPr id="118" name="PA_任意多边形 354">
              <a:extLst>
                <a:ext uri="{FF2B5EF4-FFF2-40B4-BE49-F238E27FC236}">
                  <a16:creationId xmlns:a16="http://schemas.microsoft.com/office/drawing/2014/main" id="{D35FBFB7-AA32-45BB-B972-3A8015BF5E6C}"/>
                </a:ext>
              </a:extLst>
            </p:cNvPr>
            <p:cNvSpPr>
              <a:spLocks noEditPoints="1"/>
            </p:cNvSpPr>
            <p:nvPr>
              <p:custDataLst>
                <p:tags r:id="rId46"/>
              </p:custDataLst>
            </p:nvPr>
          </p:nvSpPr>
          <p:spPr bwMode="auto">
            <a:xfrm>
              <a:off x="2303444" y="6030256"/>
              <a:ext cx="484188" cy="346075"/>
            </a:xfrm>
            <a:custGeom>
              <a:avLst/>
              <a:gdLst>
                <a:gd name="T0" fmla="*/ 128 w 128"/>
                <a:gd name="T1" fmla="*/ 24 h 92"/>
                <a:gd name="T2" fmla="*/ 119 w 128"/>
                <a:gd name="T3" fmla="*/ 12 h 92"/>
                <a:gd name="T4" fmla="*/ 67 w 128"/>
                <a:gd name="T5" fmla="*/ 0 h 92"/>
                <a:gd name="T6" fmla="*/ 64 w 128"/>
                <a:gd name="T7" fmla="*/ 0 h 92"/>
                <a:gd name="T8" fmla="*/ 61 w 128"/>
                <a:gd name="T9" fmla="*/ 0 h 92"/>
                <a:gd name="T10" fmla="*/ 9 w 128"/>
                <a:gd name="T11" fmla="*/ 12 h 92"/>
                <a:gd name="T12" fmla="*/ 0 w 128"/>
                <a:gd name="T13" fmla="*/ 24 h 92"/>
                <a:gd name="T14" fmla="*/ 9 w 128"/>
                <a:gd name="T15" fmla="*/ 36 h 92"/>
                <a:gd name="T16" fmla="*/ 20 w 128"/>
                <a:gd name="T17" fmla="*/ 38 h 92"/>
                <a:gd name="T18" fmla="*/ 20 w 128"/>
                <a:gd name="T19" fmla="*/ 72 h 92"/>
                <a:gd name="T20" fmla="*/ 64 w 128"/>
                <a:gd name="T21" fmla="*/ 92 h 92"/>
                <a:gd name="T22" fmla="*/ 108 w 128"/>
                <a:gd name="T23" fmla="*/ 72 h 92"/>
                <a:gd name="T24" fmla="*/ 108 w 128"/>
                <a:gd name="T25" fmla="*/ 38 h 92"/>
                <a:gd name="T26" fmla="*/ 119 w 128"/>
                <a:gd name="T27" fmla="*/ 36 h 92"/>
                <a:gd name="T28" fmla="*/ 128 w 128"/>
                <a:gd name="T29" fmla="*/ 24 h 92"/>
                <a:gd name="T30" fmla="*/ 100 w 128"/>
                <a:gd name="T31" fmla="*/ 72 h 92"/>
                <a:gd name="T32" fmla="*/ 64 w 128"/>
                <a:gd name="T33" fmla="*/ 84 h 92"/>
                <a:gd name="T34" fmla="*/ 28 w 128"/>
                <a:gd name="T35" fmla="*/ 72 h 92"/>
                <a:gd name="T36" fmla="*/ 28 w 128"/>
                <a:gd name="T37" fmla="*/ 40 h 92"/>
                <a:gd name="T38" fmla="*/ 61 w 128"/>
                <a:gd name="T39" fmla="*/ 48 h 92"/>
                <a:gd name="T40" fmla="*/ 64 w 128"/>
                <a:gd name="T41" fmla="*/ 48 h 92"/>
                <a:gd name="T42" fmla="*/ 67 w 128"/>
                <a:gd name="T43" fmla="*/ 48 h 92"/>
                <a:gd name="T44" fmla="*/ 100 w 128"/>
                <a:gd name="T45" fmla="*/ 40 h 92"/>
                <a:gd name="T46" fmla="*/ 100 w 128"/>
                <a:gd name="T47" fmla="*/ 72 h 92"/>
                <a:gd name="T48" fmla="*/ 65 w 128"/>
                <a:gd name="T49" fmla="*/ 40 h 92"/>
                <a:gd name="T50" fmla="*/ 64 w 128"/>
                <a:gd name="T51" fmla="*/ 40 h 92"/>
                <a:gd name="T52" fmla="*/ 63 w 128"/>
                <a:gd name="T53" fmla="*/ 40 h 92"/>
                <a:gd name="T54" fmla="*/ 11 w 128"/>
                <a:gd name="T55" fmla="*/ 28 h 92"/>
                <a:gd name="T56" fmla="*/ 8 w 128"/>
                <a:gd name="T57" fmla="*/ 24 h 92"/>
                <a:gd name="T58" fmla="*/ 11 w 128"/>
                <a:gd name="T59" fmla="*/ 20 h 92"/>
                <a:gd name="T60" fmla="*/ 63 w 128"/>
                <a:gd name="T61" fmla="*/ 8 h 92"/>
                <a:gd name="T62" fmla="*/ 64 w 128"/>
                <a:gd name="T63" fmla="*/ 8 h 92"/>
                <a:gd name="T64" fmla="*/ 65 w 128"/>
                <a:gd name="T65" fmla="*/ 8 h 92"/>
                <a:gd name="T66" fmla="*/ 117 w 128"/>
                <a:gd name="T67" fmla="*/ 20 h 92"/>
                <a:gd name="T68" fmla="*/ 120 w 128"/>
                <a:gd name="T69" fmla="*/ 24 h 92"/>
                <a:gd name="T70" fmla="*/ 117 w 128"/>
                <a:gd name="T71" fmla="*/ 28 h 92"/>
                <a:gd name="T72" fmla="*/ 65 w 128"/>
                <a:gd name="T73" fmla="*/ 4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8" h="92">
                  <a:moveTo>
                    <a:pt x="128" y="24"/>
                  </a:moveTo>
                  <a:cubicBezTo>
                    <a:pt x="128" y="18"/>
                    <a:pt x="124" y="14"/>
                    <a:pt x="119" y="12"/>
                  </a:cubicBezTo>
                  <a:cubicBezTo>
                    <a:pt x="67" y="0"/>
                    <a:pt x="67" y="0"/>
                    <a:pt x="67" y="0"/>
                  </a:cubicBezTo>
                  <a:cubicBezTo>
                    <a:pt x="66" y="0"/>
                    <a:pt x="65" y="0"/>
                    <a:pt x="64" y="0"/>
                  </a:cubicBezTo>
                  <a:cubicBezTo>
                    <a:pt x="63" y="0"/>
                    <a:pt x="62" y="0"/>
                    <a:pt x="61" y="0"/>
                  </a:cubicBezTo>
                  <a:cubicBezTo>
                    <a:pt x="9" y="12"/>
                    <a:pt x="9" y="12"/>
                    <a:pt x="9" y="12"/>
                  </a:cubicBezTo>
                  <a:cubicBezTo>
                    <a:pt x="4" y="14"/>
                    <a:pt x="0" y="18"/>
                    <a:pt x="0" y="24"/>
                  </a:cubicBezTo>
                  <a:cubicBezTo>
                    <a:pt x="0" y="30"/>
                    <a:pt x="4" y="34"/>
                    <a:pt x="9" y="36"/>
                  </a:cubicBezTo>
                  <a:cubicBezTo>
                    <a:pt x="20" y="38"/>
                    <a:pt x="20" y="38"/>
                    <a:pt x="20" y="38"/>
                  </a:cubicBezTo>
                  <a:cubicBezTo>
                    <a:pt x="20" y="72"/>
                    <a:pt x="20" y="72"/>
                    <a:pt x="20" y="72"/>
                  </a:cubicBezTo>
                  <a:cubicBezTo>
                    <a:pt x="20" y="83"/>
                    <a:pt x="32" y="92"/>
                    <a:pt x="64" y="92"/>
                  </a:cubicBezTo>
                  <a:cubicBezTo>
                    <a:pt x="96" y="92"/>
                    <a:pt x="108" y="83"/>
                    <a:pt x="108" y="72"/>
                  </a:cubicBezTo>
                  <a:cubicBezTo>
                    <a:pt x="108" y="38"/>
                    <a:pt x="108" y="38"/>
                    <a:pt x="108" y="38"/>
                  </a:cubicBezTo>
                  <a:cubicBezTo>
                    <a:pt x="119" y="36"/>
                    <a:pt x="119" y="36"/>
                    <a:pt x="119" y="36"/>
                  </a:cubicBezTo>
                  <a:cubicBezTo>
                    <a:pt x="124" y="34"/>
                    <a:pt x="128" y="30"/>
                    <a:pt x="128" y="24"/>
                  </a:cubicBezTo>
                  <a:close/>
                  <a:moveTo>
                    <a:pt x="100" y="72"/>
                  </a:moveTo>
                  <a:cubicBezTo>
                    <a:pt x="100" y="76"/>
                    <a:pt x="88" y="84"/>
                    <a:pt x="64" y="84"/>
                  </a:cubicBezTo>
                  <a:cubicBezTo>
                    <a:pt x="40" y="84"/>
                    <a:pt x="28" y="76"/>
                    <a:pt x="28" y="72"/>
                  </a:cubicBezTo>
                  <a:cubicBezTo>
                    <a:pt x="28" y="40"/>
                    <a:pt x="28" y="40"/>
                    <a:pt x="28" y="40"/>
                  </a:cubicBezTo>
                  <a:cubicBezTo>
                    <a:pt x="61" y="48"/>
                    <a:pt x="61" y="48"/>
                    <a:pt x="61" y="48"/>
                  </a:cubicBezTo>
                  <a:cubicBezTo>
                    <a:pt x="62" y="48"/>
                    <a:pt x="63" y="48"/>
                    <a:pt x="64" y="48"/>
                  </a:cubicBezTo>
                  <a:cubicBezTo>
                    <a:pt x="65" y="48"/>
                    <a:pt x="66" y="48"/>
                    <a:pt x="67" y="48"/>
                  </a:cubicBezTo>
                  <a:cubicBezTo>
                    <a:pt x="100" y="40"/>
                    <a:pt x="100" y="40"/>
                    <a:pt x="100" y="40"/>
                  </a:cubicBezTo>
                  <a:lnTo>
                    <a:pt x="100" y="72"/>
                  </a:lnTo>
                  <a:close/>
                  <a:moveTo>
                    <a:pt x="65" y="40"/>
                  </a:moveTo>
                  <a:cubicBezTo>
                    <a:pt x="65" y="40"/>
                    <a:pt x="64" y="40"/>
                    <a:pt x="64" y="40"/>
                  </a:cubicBezTo>
                  <a:cubicBezTo>
                    <a:pt x="64" y="40"/>
                    <a:pt x="63" y="40"/>
                    <a:pt x="63" y="40"/>
                  </a:cubicBezTo>
                  <a:cubicBezTo>
                    <a:pt x="11" y="28"/>
                    <a:pt x="11" y="28"/>
                    <a:pt x="11" y="28"/>
                  </a:cubicBezTo>
                  <a:cubicBezTo>
                    <a:pt x="9" y="27"/>
                    <a:pt x="8" y="26"/>
                    <a:pt x="8" y="24"/>
                  </a:cubicBezTo>
                  <a:cubicBezTo>
                    <a:pt x="8" y="22"/>
                    <a:pt x="9" y="21"/>
                    <a:pt x="11" y="20"/>
                  </a:cubicBezTo>
                  <a:cubicBezTo>
                    <a:pt x="63" y="8"/>
                    <a:pt x="63" y="8"/>
                    <a:pt x="63" y="8"/>
                  </a:cubicBezTo>
                  <a:cubicBezTo>
                    <a:pt x="63" y="8"/>
                    <a:pt x="64" y="8"/>
                    <a:pt x="64" y="8"/>
                  </a:cubicBezTo>
                  <a:cubicBezTo>
                    <a:pt x="64" y="8"/>
                    <a:pt x="65" y="8"/>
                    <a:pt x="65" y="8"/>
                  </a:cubicBezTo>
                  <a:cubicBezTo>
                    <a:pt x="117" y="20"/>
                    <a:pt x="117" y="20"/>
                    <a:pt x="117" y="20"/>
                  </a:cubicBezTo>
                  <a:cubicBezTo>
                    <a:pt x="119" y="21"/>
                    <a:pt x="120" y="22"/>
                    <a:pt x="120" y="24"/>
                  </a:cubicBezTo>
                  <a:cubicBezTo>
                    <a:pt x="120" y="26"/>
                    <a:pt x="119" y="27"/>
                    <a:pt x="117" y="28"/>
                  </a:cubicBezTo>
                  <a:lnTo>
                    <a:pt x="65" y="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119" name="PA_任意多边形 355">
              <a:extLst>
                <a:ext uri="{FF2B5EF4-FFF2-40B4-BE49-F238E27FC236}">
                  <a16:creationId xmlns:a16="http://schemas.microsoft.com/office/drawing/2014/main" id="{645EE1C4-0E6F-49E7-9D68-2CB65E4A5348}"/>
                </a:ext>
              </a:extLst>
            </p:cNvPr>
            <p:cNvSpPr>
              <a:spLocks/>
            </p:cNvSpPr>
            <p:nvPr>
              <p:custDataLst>
                <p:tags r:id="rId47"/>
              </p:custDataLst>
            </p:nvPr>
          </p:nvSpPr>
          <p:spPr bwMode="auto">
            <a:xfrm>
              <a:off x="2741594" y="6181068"/>
              <a:ext cx="30163" cy="165100"/>
            </a:xfrm>
            <a:custGeom>
              <a:avLst/>
              <a:gdLst>
                <a:gd name="T0" fmla="*/ 0 w 8"/>
                <a:gd name="T1" fmla="*/ 4 h 44"/>
                <a:gd name="T2" fmla="*/ 0 w 8"/>
                <a:gd name="T3" fmla="*/ 40 h 44"/>
                <a:gd name="T4" fmla="*/ 4 w 8"/>
                <a:gd name="T5" fmla="*/ 44 h 44"/>
                <a:gd name="T6" fmla="*/ 8 w 8"/>
                <a:gd name="T7" fmla="*/ 40 h 44"/>
                <a:gd name="T8" fmla="*/ 8 w 8"/>
                <a:gd name="T9" fmla="*/ 4 h 44"/>
                <a:gd name="T10" fmla="*/ 4 w 8"/>
                <a:gd name="T11" fmla="*/ 0 h 44"/>
                <a:gd name="T12" fmla="*/ 0 w 8"/>
                <a:gd name="T13" fmla="*/ 4 h 44"/>
              </a:gdLst>
              <a:ahLst/>
              <a:cxnLst>
                <a:cxn ang="0">
                  <a:pos x="T0" y="T1"/>
                </a:cxn>
                <a:cxn ang="0">
                  <a:pos x="T2" y="T3"/>
                </a:cxn>
                <a:cxn ang="0">
                  <a:pos x="T4" y="T5"/>
                </a:cxn>
                <a:cxn ang="0">
                  <a:pos x="T6" y="T7"/>
                </a:cxn>
                <a:cxn ang="0">
                  <a:pos x="T8" y="T9"/>
                </a:cxn>
                <a:cxn ang="0">
                  <a:pos x="T10" y="T11"/>
                </a:cxn>
                <a:cxn ang="0">
                  <a:pos x="T12" y="T13"/>
                </a:cxn>
              </a:cxnLst>
              <a:rect l="0" t="0" r="r" b="b"/>
              <a:pathLst>
                <a:path w="8" h="44">
                  <a:moveTo>
                    <a:pt x="0" y="4"/>
                  </a:moveTo>
                  <a:cubicBezTo>
                    <a:pt x="0" y="40"/>
                    <a:pt x="0" y="40"/>
                    <a:pt x="0" y="40"/>
                  </a:cubicBezTo>
                  <a:cubicBezTo>
                    <a:pt x="0" y="42"/>
                    <a:pt x="2" y="44"/>
                    <a:pt x="4" y="44"/>
                  </a:cubicBezTo>
                  <a:cubicBezTo>
                    <a:pt x="6" y="44"/>
                    <a:pt x="8" y="42"/>
                    <a:pt x="8" y="40"/>
                  </a:cubicBezTo>
                  <a:cubicBezTo>
                    <a:pt x="8" y="4"/>
                    <a:pt x="8" y="4"/>
                    <a:pt x="8" y="4"/>
                  </a:cubicBezTo>
                  <a:cubicBezTo>
                    <a:pt x="8" y="2"/>
                    <a:pt x="6" y="0"/>
                    <a:pt x="4" y="0"/>
                  </a:cubicBezTo>
                  <a:cubicBezTo>
                    <a:pt x="2" y="0"/>
                    <a:pt x="0" y="2"/>
                    <a:pt x="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120" name="PA_椭圆 356">
              <a:extLst>
                <a:ext uri="{FF2B5EF4-FFF2-40B4-BE49-F238E27FC236}">
                  <a16:creationId xmlns:a16="http://schemas.microsoft.com/office/drawing/2014/main" id="{B34F1BFE-6468-4EE5-8227-2A492B84E918}"/>
                </a:ext>
              </a:extLst>
            </p:cNvPr>
            <p:cNvSpPr>
              <a:spLocks noChangeArrowheads="1"/>
            </p:cNvSpPr>
            <p:nvPr>
              <p:custDataLst>
                <p:tags r:id="rId48"/>
              </p:custDataLst>
            </p:nvPr>
          </p:nvSpPr>
          <p:spPr bwMode="auto">
            <a:xfrm>
              <a:off x="2727307" y="6360456"/>
              <a:ext cx="60325" cy="904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grpSp>
      <p:grpSp>
        <p:nvGrpSpPr>
          <p:cNvPr id="121" name="PA_组合 228">
            <a:extLst>
              <a:ext uri="{FF2B5EF4-FFF2-40B4-BE49-F238E27FC236}">
                <a16:creationId xmlns:a16="http://schemas.microsoft.com/office/drawing/2014/main" id="{E70A2243-A2D2-4D7E-89BE-947872D11845}"/>
              </a:ext>
            </a:extLst>
          </p:cNvPr>
          <p:cNvGrpSpPr/>
          <p:nvPr>
            <p:custDataLst>
              <p:tags r:id="rId16"/>
            </p:custDataLst>
          </p:nvPr>
        </p:nvGrpSpPr>
        <p:grpSpPr>
          <a:xfrm>
            <a:off x="1265255" y="3393170"/>
            <a:ext cx="355962" cy="304421"/>
            <a:chOff x="3255944" y="243818"/>
            <a:chExt cx="514350" cy="439738"/>
          </a:xfrm>
          <a:solidFill>
            <a:schemeClr val="bg1"/>
          </a:solidFill>
        </p:grpSpPr>
        <p:sp>
          <p:nvSpPr>
            <p:cNvPr id="122" name="PA_任意多边形 357">
              <a:extLst>
                <a:ext uri="{FF2B5EF4-FFF2-40B4-BE49-F238E27FC236}">
                  <a16:creationId xmlns:a16="http://schemas.microsoft.com/office/drawing/2014/main" id="{3B94B6B9-C7D3-4C99-AC2A-ED1B2CE88A71}"/>
                </a:ext>
              </a:extLst>
            </p:cNvPr>
            <p:cNvSpPr>
              <a:spLocks noEditPoints="1"/>
            </p:cNvSpPr>
            <p:nvPr>
              <p:custDataLst>
                <p:tags r:id="rId44"/>
              </p:custDataLst>
            </p:nvPr>
          </p:nvSpPr>
          <p:spPr bwMode="auto">
            <a:xfrm>
              <a:off x="3255944" y="243818"/>
              <a:ext cx="514350" cy="439738"/>
            </a:xfrm>
            <a:custGeom>
              <a:avLst/>
              <a:gdLst>
                <a:gd name="T0" fmla="*/ 121 w 136"/>
                <a:gd name="T1" fmla="*/ 15 h 117"/>
                <a:gd name="T2" fmla="*/ 68 w 136"/>
                <a:gd name="T3" fmla="*/ 14 h 117"/>
                <a:gd name="T4" fmla="*/ 15 w 136"/>
                <a:gd name="T5" fmla="*/ 15 h 117"/>
                <a:gd name="T6" fmla="*/ 15 w 136"/>
                <a:gd name="T7" fmla="*/ 69 h 117"/>
                <a:gd name="T8" fmla="*/ 59 w 136"/>
                <a:gd name="T9" fmla="*/ 112 h 117"/>
                <a:gd name="T10" fmla="*/ 77 w 136"/>
                <a:gd name="T11" fmla="*/ 112 h 117"/>
                <a:gd name="T12" fmla="*/ 121 w 136"/>
                <a:gd name="T13" fmla="*/ 69 h 117"/>
                <a:gd name="T14" fmla="*/ 121 w 136"/>
                <a:gd name="T15" fmla="*/ 15 h 117"/>
                <a:gd name="T16" fmla="*/ 115 w 136"/>
                <a:gd name="T17" fmla="*/ 63 h 117"/>
                <a:gd name="T18" fmla="*/ 71 w 136"/>
                <a:gd name="T19" fmla="*/ 107 h 117"/>
                <a:gd name="T20" fmla="*/ 65 w 136"/>
                <a:gd name="T21" fmla="*/ 107 h 117"/>
                <a:gd name="T22" fmla="*/ 21 w 136"/>
                <a:gd name="T23" fmla="*/ 63 h 117"/>
                <a:gd name="T24" fmla="*/ 21 w 136"/>
                <a:gd name="T25" fmla="*/ 21 h 117"/>
                <a:gd name="T26" fmla="*/ 63 w 136"/>
                <a:gd name="T27" fmla="*/ 20 h 117"/>
                <a:gd name="T28" fmla="*/ 68 w 136"/>
                <a:gd name="T29" fmla="*/ 25 h 117"/>
                <a:gd name="T30" fmla="*/ 73 w 136"/>
                <a:gd name="T31" fmla="*/ 20 h 117"/>
                <a:gd name="T32" fmla="*/ 115 w 136"/>
                <a:gd name="T33" fmla="*/ 21 h 117"/>
                <a:gd name="T34" fmla="*/ 115 w 136"/>
                <a:gd name="T35" fmla="*/ 63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6" h="117">
                  <a:moveTo>
                    <a:pt x="121" y="15"/>
                  </a:moveTo>
                  <a:cubicBezTo>
                    <a:pt x="106" y="1"/>
                    <a:pt x="83" y="0"/>
                    <a:pt x="68" y="14"/>
                  </a:cubicBezTo>
                  <a:cubicBezTo>
                    <a:pt x="53" y="0"/>
                    <a:pt x="30" y="1"/>
                    <a:pt x="15" y="15"/>
                  </a:cubicBezTo>
                  <a:cubicBezTo>
                    <a:pt x="0" y="30"/>
                    <a:pt x="0" y="54"/>
                    <a:pt x="15" y="69"/>
                  </a:cubicBezTo>
                  <a:cubicBezTo>
                    <a:pt x="20" y="73"/>
                    <a:pt x="59" y="112"/>
                    <a:pt x="59" y="112"/>
                  </a:cubicBezTo>
                  <a:cubicBezTo>
                    <a:pt x="64" y="117"/>
                    <a:pt x="72" y="117"/>
                    <a:pt x="77" y="112"/>
                  </a:cubicBezTo>
                  <a:cubicBezTo>
                    <a:pt x="77" y="112"/>
                    <a:pt x="120" y="69"/>
                    <a:pt x="121" y="69"/>
                  </a:cubicBezTo>
                  <a:cubicBezTo>
                    <a:pt x="136" y="54"/>
                    <a:pt x="136" y="30"/>
                    <a:pt x="121" y="15"/>
                  </a:cubicBezTo>
                  <a:close/>
                  <a:moveTo>
                    <a:pt x="115" y="63"/>
                  </a:moveTo>
                  <a:cubicBezTo>
                    <a:pt x="71" y="107"/>
                    <a:pt x="71" y="107"/>
                    <a:pt x="71" y="107"/>
                  </a:cubicBezTo>
                  <a:cubicBezTo>
                    <a:pt x="69" y="108"/>
                    <a:pt x="67" y="108"/>
                    <a:pt x="65" y="107"/>
                  </a:cubicBezTo>
                  <a:cubicBezTo>
                    <a:pt x="21" y="63"/>
                    <a:pt x="21" y="63"/>
                    <a:pt x="21" y="63"/>
                  </a:cubicBezTo>
                  <a:cubicBezTo>
                    <a:pt x="9" y="51"/>
                    <a:pt x="9" y="32"/>
                    <a:pt x="21" y="21"/>
                  </a:cubicBezTo>
                  <a:cubicBezTo>
                    <a:pt x="32" y="9"/>
                    <a:pt x="51" y="9"/>
                    <a:pt x="63" y="20"/>
                  </a:cubicBezTo>
                  <a:cubicBezTo>
                    <a:pt x="68" y="25"/>
                    <a:pt x="68" y="25"/>
                    <a:pt x="68" y="25"/>
                  </a:cubicBezTo>
                  <a:cubicBezTo>
                    <a:pt x="73" y="20"/>
                    <a:pt x="73" y="20"/>
                    <a:pt x="73" y="20"/>
                  </a:cubicBezTo>
                  <a:cubicBezTo>
                    <a:pt x="85" y="9"/>
                    <a:pt x="104" y="9"/>
                    <a:pt x="115" y="21"/>
                  </a:cubicBezTo>
                  <a:cubicBezTo>
                    <a:pt x="127" y="32"/>
                    <a:pt x="127" y="51"/>
                    <a:pt x="115" y="6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123" name="PA_任意多边形 358">
              <a:extLst>
                <a:ext uri="{FF2B5EF4-FFF2-40B4-BE49-F238E27FC236}">
                  <a16:creationId xmlns:a16="http://schemas.microsoft.com/office/drawing/2014/main" id="{B4D2E1BC-AE5F-43F0-A513-8223F75E7763}"/>
                </a:ext>
              </a:extLst>
            </p:cNvPr>
            <p:cNvSpPr>
              <a:spLocks/>
            </p:cNvSpPr>
            <p:nvPr>
              <p:custDataLst>
                <p:tags r:id="rId45"/>
              </p:custDataLst>
            </p:nvPr>
          </p:nvSpPr>
          <p:spPr bwMode="auto">
            <a:xfrm>
              <a:off x="3346432" y="334306"/>
              <a:ext cx="71438" cy="71438"/>
            </a:xfrm>
            <a:custGeom>
              <a:avLst/>
              <a:gdLst>
                <a:gd name="T0" fmla="*/ 17 w 19"/>
                <a:gd name="T1" fmla="*/ 0 h 19"/>
                <a:gd name="T2" fmla="*/ 17 w 19"/>
                <a:gd name="T3" fmla="*/ 0 h 19"/>
                <a:gd name="T4" fmla="*/ 0 w 19"/>
                <a:gd name="T5" fmla="*/ 17 h 19"/>
                <a:gd name="T6" fmla="*/ 0 w 19"/>
                <a:gd name="T7" fmla="*/ 17 h 19"/>
                <a:gd name="T8" fmla="*/ 2 w 19"/>
                <a:gd name="T9" fmla="*/ 19 h 19"/>
                <a:gd name="T10" fmla="*/ 4 w 19"/>
                <a:gd name="T11" fmla="*/ 17 h 19"/>
                <a:gd name="T12" fmla="*/ 4 w 19"/>
                <a:gd name="T13" fmla="*/ 17 h 19"/>
                <a:gd name="T14" fmla="*/ 17 w 19"/>
                <a:gd name="T15" fmla="*/ 4 h 19"/>
                <a:gd name="T16" fmla="*/ 17 w 19"/>
                <a:gd name="T17" fmla="*/ 4 h 19"/>
                <a:gd name="T18" fmla="*/ 19 w 19"/>
                <a:gd name="T19" fmla="*/ 2 h 19"/>
                <a:gd name="T20" fmla="*/ 17 w 19"/>
                <a:gd name="T21"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 h="19">
                  <a:moveTo>
                    <a:pt x="17" y="0"/>
                  </a:moveTo>
                  <a:cubicBezTo>
                    <a:pt x="17" y="0"/>
                    <a:pt x="17" y="0"/>
                    <a:pt x="17" y="0"/>
                  </a:cubicBezTo>
                  <a:cubicBezTo>
                    <a:pt x="8" y="0"/>
                    <a:pt x="0" y="8"/>
                    <a:pt x="0" y="17"/>
                  </a:cubicBezTo>
                  <a:cubicBezTo>
                    <a:pt x="0" y="17"/>
                    <a:pt x="0" y="17"/>
                    <a:pt x="0" y="17"/>
                  </a:cubicBezTo>
                  <a:cubicBezTo>
                    <a:pt x="0" y="18"/>
                    <a:pt x="1" y="19"/>
                    <a:pt x="2" y="19"/>
                  </a:cubicBezTo>
                  <a:cubicBezTo>
                    <a:pt x="3" y="19"/>
                    <a:pt x="4" y="18"/>
                    <a:pt x="4" y="17"/>
                  </a:cubicBezTo>
                  <a:cubicBezTo>
                    <a:pt x="4" y="17"/>
                    <a:pt x="4" y="17"/>
                    <a:pt x="4" y="17"/>
                  </a:cubicBezTo>
                  <a:cubicBezTo>
                    <a:pt x="4" y="10"/>
                    <a:pt x="10" y="4"/>
                    <a:pt x="17" y="4"/>
                  </a:cubicBezTo>
                  <a:cubicBezTo>
                    <a:pt x="17" y="4"/>
                    <a:pt x="17" y="4"/>
                    <a:pt x="17" y="4"/>
                  </a:cubicBezTo>
                  <a:cubicBezTo>
                    <a:pt x="18" y="4"/>
                    <a:pt x="19" y="3"/>
                    <a:pt x="19" y="2"/>
                  </a:cubicBezTo>
                  <a:cubicBezTo>
                    <a:pt x="19" y="1"/>
                    <a:pt x="18" y="0"/>
                    <a:pt x="1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grpSp>
      <p:sp>
        <p:nvSpPr>
          <p:cNvPr id="124" name="PA_椭圆 231">
            <a:extLst>
              <a:ext uri="{FF2B5EF4-FFF2-40B4-BE49-F238E27FC236}">
                <a16:creationId xmlns:a16="http://schemas.microsoft.com/office/drawing/2014/main" id="{911D8B5D-7D8D-43F7-AC3F-13BA33632CDE}"/>
              </a:ext>
            </a:extLst>
          </p:cNvPr>
          <p:cNvSpPr/>
          <p:nvPr>
            <p:custDataLst>
              <p:tags r:id="rId17"/>
            </p:custDataLst>
          </p:nvPr>
        </p:nvSpPr>
        <p:spPr>
          <a:xfrm rot="5400000">
            <a:off x="4454779" y="3185754"/>
            <a:ext cx="662735" cy="662530"/>
          </a:xfrm>
          <a:prstGeom prst="ellipse">
            <a:avLst/>
          </a:prstGeom>
          <a:solidFill>
            <a:srgbClr val="FF9900"/>
          </a:solidFill>
          <a:ln w="25400">
            <a:noFill/>
          </a:ln>
        </p:spPr>
        <p:style>
          <a:lnRef idx="2">
            <a:schemeClr val="accent1">
              <a:shade val="50000"/>
            </a:schemeClr>
          </a:lnRef>
          <a:fillRef idx="1">
            <a:schemeClr val="accent1"/>
          </a:fillRef>
          <a:effectRef idx="0">
            <a:schemeClr val="accent1"/>
          </a:effectRef>
          <a:fontRef idx="minor">
            <a:schemeClr val="lt1"/>
          </a:fontRef>
        </p:style>
        <p:txBody>
          <a:bodyPr lIns="91412" tIns="45706" rIns="91412" bIns="45706" rtlCol="0" anchor="ctr"/>
          <a:lstStyle/>
          <a:p>
            <a:pPr algn="ctr"/>
            <a:endParaRPr lang="id-ID" sz="3199">
              <a:solidFill>
                <a:srgbClr val="7F7F7F"/>
              </a:solidFill>
            </a:endParaRPr>
          </a:p>
        </p:txBody>
      </p:sp>
      <p:sp>
        <p:nvSpPr>
          <p:cNvPr id="125" name="PA_椭圆 232">
            <a:extLst>
              <a:ext uri="{FF2B5EF4-FFF2-40B4-BE49-F238E27FC236}">
                <a16:creationId xmlns:a16="http://schemas.microsoft.com/office/drawing/2014/main" id="{0C7A4B29-E9CE-4F55-8788-4BDE44FB3B8A}"/>
              </a:ext>
            </a:extLst>
          </p:cNvPr>
          <p:cNvSpPr/>
          <p:nvPr>
            <p:custDataLst>
              <p:tags r:id="rId18"/>
            </p:custDataLst>
          </p:nvPr>
        </p:nvSpPr>
        <p:spPr>
          <a:xfrm rot="2700000">
            <a:off x="4000557" y="2052656"/>
            <a:ext cx="662735" cy="662530"/>
          </a:xfrm>
          <a:prstGeom prst="ellipse">
            <a:avLst/>
          </a:prstGeom>
          <a:solidFill>
            <a:srgbClr val="01458E"/>
          </a:solidFill>
          <a:ln w="25400">
            <a:noFill/>
          </a:ln>
        </p:spPr>
        <p:style>
          <a:lnRef idx="2">
            <a:schemeClr val="accent1">
              <a:shade val="50000"/>
            </a:schemeClr>
          </a:lnRef>
          <a:fillRef idx="1">
            <a:schemeClr val="accent1"/>
          </a:fillRef>
          <a:effectRef idx="0">
            <a:schemeClr val="accent1"/>
          </a:effectRef>
          <a:fontRef idx="minor">
            <a:schemeClr val="lt1"/>
          </a:fontRef>
        </p:style>
        <p:txBody>
          <a:bodyPr lIns="91412" tIns="45706" rIns="91412" bIns="45706" rtlCol="0" anchor="ctr"/>
          <a:lstStyle/>
          <a:p>
            <a:pPr algn="ctr"/>
            <a:endParaRPr lang="id-ID" sz="3199">
              <a:solidFill>
                <a:srgbClr val="7F7F7F"/>
              </a:solidFill>
            </a:endParaRPr>
          </a:p>
        </p:txBody>
      </p:sp>
      <p:sp>
        <p:nvSpPr>
          <p:cNvPr id="126" name="PA_椭圆 233">
            <a:extLst>
              <a:ext uri="{FF2B5EF4-FFF2-40B4-BE49-F238E27FC236}">
                <a16:creationId xmlns:a16="http://schemas.microsoft.com/office/drawing/2014/main" id="{7ECAF14C-7B09-429A-8E61-FF4149197565}"/>
              </a:ext>
            </a:extLst>
          </p:cNvPr>
          <p:cNvSpPr/>
          <p:nvPr>
            <p:custDataLst>
              <p:tags r:id="rId19"/>
            </p:custDataLst>
          </p:nvPr>
        </p:nvSpPr>
        <p:spPr>
          <a:xfrm rot="8100000">
            <a:off x="3994455" y="4337370"/>
            <a:ext cx="662530" cy="662735"/>
          </a:xfrm>
          <a:prstGeom prst="ellipse">
            <a:avLst/>
          </a:prstGeom>
          <a:solidFill>
            <a:srgbClr val="01458E"/>
          </a:solidFill>
          <a:ln w="25400">
            <a:noFill/>
          </a:ln>
        </p:spPr>
        <p:style>
          <a:lnRef idx="2">
            <a:schemeClr val="accent1">
              <a:shade val="50000"/>
            </a:schemeClr>
          </a:lnRef>
          <a:fillRef idx="1">
            <a:schemeClr val="accent1"/>
          </a:fillRef>
          <a:effectRef idx="0">
            <a:schemeClr val="accent1"/>
          </a:effectRef>
          <a:fontRef idx="minor">
            <a:schemeClr val="lt1"/>
          </a:fontRef>
        </p:style>
        <p:txBody>
          <a:bodyPr lIns="91412" tIns="45706" rIns="91412" bIns="45706" rtlCol="0" anchor="ctr"/>
          <a:lstStyle/>
          <a:p>
            <a:pPr algn="ctr"/>
            <a:endParaRPr lang="id-ID" sz="3199">
              <a:solidFill>
                <a:srgbClr val="7F7F7F"/>
              </a:solidFill>
            </a:endParaRPr>
          </a:p>
        </p:txBody>
      </p:sp>
      <p:grpSp>
        <p:nvGrpSpPr>
          <p:cNvPr id="127" name="PA_组合 234">
            <a:extLst>
              <a:ext uri="{FF2B5EF4-FFF2-40B4-BE49-F238E27FC236}">
                <a16:creationId xmlns:a16="http://schemas.microsoft.com/office/drawing/2014/main" id="{AE3B7E64-2572-48B1-8F83-3173A9E7C975}"/>
              </a:ext>
            </a:extLst>
          </p:cNvPr>
          <p:cNvGrpSpPr/>
          <p:nvPr>
            <p:custDataLst>
              <p:tags r:id="rId20"/>
            </p:custDataLst>
          </p:nvPr>
        </p:nvGrpSpPr>
        <p:grpSpPr>
          <a:xfrm>
            <a:off x="4619701" y="3350525"/>
            <a:ext cx="332892" cy="332995"/>
            <a:chOff x="4926013" y="3140075"/>
            <a:chExt cx="481013" cy="481013"/>
          </a:xfrm>
          <a:solidFill>
            <a:schemeClr val="bg1"/>
          </a:solidFill>
        </p:grpSpPr>
        <p:sp>
          <p:nvSpPr>
            <p:cNvPr id="128" name="PA_任意多边形 348">
              <a:extLst>
                <a:ext uri="{FF2B5EF4-FFF2-40B4-BE49-F238E27FC236}">
                  <a16:creationId xmlns:a16="http://schemas.microsoft.com/office/drawing/2014/main" id="{D51BDF16-AAAA-4D54-B15A-A93D0464B748}"/>
                </a:ext>
              </a:extLst>
            </p:cNvPr>
            <p:cNvSpPr>
              <a:spLocks noEditPoints="1"/>
            </p:cNvSpPr>
            <p:nvPr>
              <p:custDataLst>
                <p:tags r:id="rId42"/>
              </p:custDataLst>
            </p:nvPr>
          </p:nvSpPr>
          <p:spPr bwMode="auto">
            <a:xfrm>
              <a:off x="4926013" y="3140075"/>
              <a:ext cx="481013" cy="481013"/>
            </a:xfrm>
            <a:custGeom>
              <a:avLst/>
              <a:gdLst>
                <a:gd name="T0" fmla="*/ 83 w 128"/>
                <a:gd name="T1" fmla="*/ 40 h 128"/>
                <a:gd name="T2" fmla="*/ 64 w 128"/>
                <a:gd name="T3" fmla="*/ 0 h 128"/>
                <a:gd name="T4" fmla="*/ 36 w 128"/>
                <a:gd name="T5" fmla="*/ 41 h 128"/>
                <a:gd name="T6" fmla="*/ 32 w 128"/>
                <a:gd name="T7" fmla="*/ 43 h 128"/>
                <a:gd name="T8" fmla="*/ 12 w 128"/>
                <a:gd name="T9" fmla="*/ 40 h 128"/>
                <a:gd name="T10" fmla="*/ 0 w 128"/>
                <a:gd name="T11" fmla="*/ 116 h 128"/>
                <a:gd name="T12" fmla="*/ 24 w 128"/>
                <a:gd name="T13" fmla="*/ 128 h 128"/>
                <a:gd name="T14" fmla="*/ 35 w 128"/>
                <a:gd name="T15" fmla="*/ 121 h 128"/>
                <a:gd name="T16" fmla="*/ 36 w 128"/>
                <a:gd name="T17" fmla="*/ 121 h 128"/>
                <a:gd name="T18" fmla="*/ 76 w 128"/>
                <a:gd name="T19" fmla="*/ 128 h 128"/>
                <a:gd name="T20" fmla="*/ 112 w 128"/>
                <a:gd name="T21" fmla="*/ 120 h 128"/>
                <a:gd name="T22" fmla="*/ 114 w 128"/>
                <a:gd name="T23" fmla="*/ 109 h 128"/>
                <a:gd name="T24" fmla="*/ 121 w 128"/>
                <a:gd name="T25" fmla="*/ 88 h 128"/>
                <a:gd name="T26" fmla="*/ 124 w 128"/>
                <a:gd name="T27" fmla="*/ 67 h 128"/>
                <a:gd name="T28" fmla="*/ 128 w 128"/>
                <a:gd name="T29" fmla="*/ 58 h 128"/>
                <a:gd name="T30" fmla="*/ 117 w 128"/>
                <a:gd name="T31" fmla="*/ 42 h 128"/>
                <a:gd name="T32" fmla="*/ 24 w 128"/>
                <a:gd name="T33" fmla="*/ 120 h 128"/>
                <a:gd name="T34" fmla="*/ 8 w 128"/>
                <a:gd name="T35" fmla="*/ 116 h 128"/>
                <a:gd name="T36" fmla="*/ 12 w 128"/>
                <a:gd name="T37" fmla="*/ 48 h 128"/>
                <a:gd name="T38" fmla="*/ 28 w 128"/>
                <a:gd name="T39" fmla="*/ 52 h 128"/>
                <a:gd name="T40" fmla="*/ 120 w 128"/>
                <a:gd name="T41" fmla="*/ 58 h 128"/>
                <a:gd name="T42" fmla="*/ 104 w 128"/>
                <a:gd name="T43" fmla="*/ 64 h 128"/>
                <a:gd name="T44" fmla="*/ 104 w 128"/>
                <a:gd name="T45" fmla="*/ 68 h 128"/>
                <a:gd name="T46" fmla="*/ 118 w 128"/>
                <a:gd name="T47" fmla="*/ 75 h 128"/>
                <a:gd name="T48" fmla="*/ 100 w 128"/>
                <a:gd name="T49" fmla="*/ 84 h 128"/>
                <a:gd name="T50" fmla="*/ 100 w 128"/>
                <a:gd name="T51" fmla="*/ 88 h 128"/>
                <a:gd name="T52" fmla="*/ 113 w 128"/>
                <a:gd name="T53" fmla="*/ 96 h 128"/>
                <a:gd name="T54" fmla="*/ 96 w 128"/>
                <a:gd name="T55" fmla="*/ 104 h 128"/>
                <a:gd name="T56" fmla="*/ 96 w 128"/>
                <a:gd name="T57" fmla="*/ 108 h 128"/>
                <a:gd name="T58" fmla="*/ 106 w 128"/>
                <a:gd name="T59" fmla="*/ 114 h 128"/>
                <a:gd name="T60" fmla="*/ 98 w 128"/>
                <a:gd name="T61" fmla="*/ 120 h 128"/>
                <a:gd name="T62" fmla="*/ 54 w 128"/>
                <a:gd name="T63" fmla="*/ 117 h 128"/>
                <a:gd name="T64" fmla="*/ 32 w 128"/>
                <a:gd name="T65" fmla="*/ 110 h 128"/>
                <a:gd name="T66" fmla="*/ 35 w 128"/>
                <a:gd name="T67" fmla="*/ 50 h 128"/>
                <a:gd name="T68" fmla="*/ 60 w 128"/>
                <a:gd name="T69" fmla="*/ 12 h 128"/>
                <a:gd name="T70" fmla="*/ 76 w 128"/>
                <a:gd name="T71" fmla="*/ 27 h 128"/>
                <a:gd name="T72" fmla="*/ 115 w 128"/>
                <a:gd name="T73" fmla="*/ 50 h 128"/>
                <a:gd name="T74" fmla="*/ 120 w 128"/>
                <a:gd name="T75" fmla="*/ 5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8" h="128">
                  <a:moveTo>
                    <a:pt x="117" y="42"/>
                  </a:moveTo>
                  <a:cubicBezTo>
                    <a:pt x="112" y="41"/>
                    <a:pt x="100" y="41"/>
                    <a:pt x="83" y="40"/>
                  </a:cubicBezTo>
                  <a:cubicBezTo>
                    <a:pt x="84" y="36"/>
                    <a:pt x="84" y="33"/>
                    <a:pt x="84" y="27"/>
                  </a:cubicBezTo>
                  <a:cubicBezTo>
                    <a:pt x="84" y="13"/>
                    <a:pt x="73" y="0"/>
                    <a:pt x="64" y="0"/>
                  </a:cubicBezTo>
                  <a:cubicBezTo>
                    <a:pt x="57" y="0"/>
                    <a:pt x="52" y="5"/>
                    <a:pt x="52" y="12"/>
                  </a:cubicBezTo>
                  <a:cubicBezTo>
                    <a:pt x="52" y="20"/>
                    <a:pt x="49" y="34"/>
                    <a:pt x="36" y="41"/>
                  </a:cubicBezTo>
                  <a:cubicBezTo>
                    <a:pt x="35" y="41"/>
                    <a:pt x="32" y="43"/>
                    <a:pt x="32" y="43"/>
                  </a:cubicBezTo>
                  <a:cubicBezTo>
                    <a:pt x="32" y="43"/>
                    <a:pt x="32" y="43"/>
                    <a:pt x="32" y="43"/>
                  </a:cubicBezTo>
                  <a:cubicBezTo>
                    <a:pt x="30" y="41"/>
                    <a:pt x="27" y="40"/>
                    <a:pt x="24" y="40"/>
                  </a:cubicBezTo>
                  <a:cubicBezTo>
                    <a:pt x="12" y="40"/>
                    <a:pt x="12" y="40"/>
                    <a:pt x="12" y="40"/>
                  </a:cubicBezTo>
                  <a:cubicBezTo>
                    <a:pt x="5" y="40"/>
                    <a:pt x="0" y="45"/>
                    <a:pt x="0" y="52"/>
                  </a:cubicBezTo>
                  <a:cubicBezTo>
                    <a:pt x="0" y="116"/>
                    <a:pt x="0" y="116"/>
                    <a:pt x="0" y="116"/>
                  </a:cubicBezTo>
                  <a:cubicBezTo>
                    <a:pt x="0" y="123"/>
                    <a:pt x="5" y="128"/>
                    <a:pt x="12" y="128"/>
                  </a:cubicBezTo>
                  <a:cubicBezTo>
                    <a:pt x="24" y="128"/>
                    <a:pt x="24" y="128"/>
                    <a:pt x="24" y="128"/>
                  </a:cubicBezTo>
                  <a:cubicBezTo>
                    <a:pt x="29" y="128"/>
                    <a:pt x="33" y="125"/>
                    <a:pt x="35" y="121"/>
                  </a:cubicBezTo>
                  <a:cubicBezTo>
                    <a:pt x="35" y="121"/>
                    <a:pt x="35" y="121"/>
                    <a:pt x="35" y="121"/>
                  </a:cubicBezTo>
                  <a:cubicBezTo>
                    <a:pt x="35" y="121"/>
                    <a:pt x="35" y="121"/>
                    <a:pt x="36" y="121"/>
                  </a:cubicBezTo>
                  <a:cubicBezTo>
                    <a:pt x="36" y="121"/>
                    <a:pt x="36" y="121"/>
                    <a:pt x="36" y="121"/>
                  </a:cubicBezTo>
                  <a:cubicBezTo>
                    <a:pt x="38" y="122"/>
                    <a:pt x="43" y="123"/>
                    <a:pt x="52" y="125"/>
                  </a:cubicBezTo>
                  <a:cubicBezTo>
                    <a:pt x="54" y="126"/>
                    <a:pt x="65" y="128"/>
                    <a:pt x="76" y="128"/>
                  </a:cubicBezTo>
                  <a:cubicBezTo>
                    <a:pt x="98" y="128"/>
                    <a:pt x="98" y="128"/>
                    <a:pt x="98" y="128"/>
                  </a:cubicBezTo>
                  <a:cubicBezTo>
                    <a:pt x="105" y="128"/>
                    <a:pt x="109" y="125"/>
                    <a:pt x="112" y="120"/>
                  </a:cubicBezTo>
                  <a:cubicBezTo>
                    <a:pt x="112" y="120"/>
                    <a:pt x="113" y="118"/>
                    <a:pt x="114" y="116"/>
                  </a:cubicBezTo>
                  <a:cubicBezTo>
                    <a:pt x="115" y="114"/>
                    <a:pt x="115" y="112"/>
                    <a:pt x="114" y="109"/>
                  </a:cubicBezTo>
                  <a:cubicBezTo>
                    <a:pt x="118" y="106"/>
                    <a:pt x="120" y="102"/>
                    <a:pt x="121" y="99"/>
                  </a:cubicBezTo>
                  <a:cubicBezTo>
                    <a:pt x="122" y="94"/>
                    <a:pt x="122" y="90"/>
                    <a:pt x="121" y="88"/>
                  </a:cubicBezTo>
                  <a:cubicBezTo>
                    <a:pt x="123" y="85"/>
                    <a:pt x="125" y="82"/>
                    <a:pt x="126" y="77"/>
                  </a:cubicBezTo>
                  <a:cubicBezTo>
                    <a:pt x="127" y="73"/>
                    <a:pt x="126" y="70"/>
                    <a:pt x="124" y="67"/>
                  </a:cubicBezTo>
                  <a:cubicBezTo>
                    <a:pt x="127" y="65"/>
                    <a:pt x="128" y="61"/>
                    <a:pt x="128" y="58"/>
                  </a:cubicBezTo>
                  <a:cubicBezTo>
                    <a:pt x="128" y="58"/>
                    <a:pt x="128" y="58"/>
                    <a:pt x="128" y="58"/>
                  </a:cubicBezTo>
                  <a:cubicBezTo>
                    <a:pt x="128" y="57"/>
                    <a:pt x="128" y="57"/>
                    <a:pt x="128" y="56"/>
                  </a:cubicBezTo>
                  <a:cubicBezTo>
                    <a:pt x="128" y="51"/>
                    <a:pt x="125" y="44"/>
                    <a:pt x="117" y="42"/>
                  </a:cubicBezTo>
                  <a:close/>
                  <a:moveTo>
                    <a:pt x="28" y="116"/>
                  </a:moveTo>
                  <a:cubicBezTo>
                    <a:pt x="28" y="118"/>
                    <a:pt x="26" y="120"/>
                    <a:pt x="24" y="120"/>
                  </a:cubicBezTo>
                  <a:cubicBezTo>
                    <a:pt x="12" y="120"/>
                    <a:pt x="12" y="120"/>
                    <a:pt x="12" y="120"/>
                  </a:cubicBezTo>
                  <a:cubicBezTo>
                    <a:pt x="10" y="120"/>
                    <a:pt x="8" y="118"/>
                    <a:pt x="8" y="116"/>
                  </a:cubicBezTo>
                  <a:cubicBezTo>
                    <a:pt x="8" y="52"/>
                    <a:pt x="8" y="52"/>
                    <a:pt x="8" y="52"/>
                  </a:cubicBezTo>
                  <a:cubicBezTo>
                    <a:pt x="8" y="50"/>
                    <a:pt x="10" y="48"/>
                    <a:pt x="12" y="48"/>
                  </a:cubicBezTo>
                  <a:cubicBezTo>
                    <a:pt x="24" y="48"/>
                    <a:pt x="24" y="48"/>
                    <a:pt x="24" y="48"/>
                  </a:cubicBezTo>
                  <a:cubicBezTo>
                    <a:pt x="26" y="48"/>
                    <a:pt x="28" y="50"/>
                    <a:pt x="28" y="52"/>
                  </a:cubicBezTo>
                  <a:lnTo>
                    <a:pt x="28" y="116"/>
                  </a:lnTo>
                  <a:close/>
                  <a:moveTo>
                    <a:pt x="120" y="58"/>
                  </a:moveTo>
                  <a:cubicBezTo>
                    <a:pt x="120" y="60"/>
                    <a:pt x="119" y="64"/>
                    <a:pt x="112" y="64"/>
                  </a:cubicBezTo>
                  <a:cubicBezTo>
                    <a:pt x="106" y="64"/>
                    <a:pt x="104" y="64"/>
                    <a:pt x="104" y="64"/>
                  </a:cubicBezTo>
                  <a:cubicBezTo>
                    <a:pt x="103" y="64"/>
                    <a:pt x="102" y="65"/>
                    <a:pt x="102" y="66"/>
                  </a:cubicBezTo>
                  <a:cubicBezTo>
                    <a:pt x="102" y="67"/>
                    <a:pt x="103" y="68"/>
                    <a:pt x="104" y="68"/>
                  </a:cubicBezTo>
                  <a:cubicBezTo>
                    <a:pt x="104" y="68"/>
                    <a:pt x="106" y="68"/>
                    <a:pt x="112" y="68"/>
                  </a:cubicBezTo>
                  <a:cubicBezTo>
                    <a:pt x="118" y="68"/>
                    <a:pt x="119" y="73"/>
                    <a:pt x="118" y="75"/>
                  </a:cubicBezTo>
                  <a:cubicBezTo>
                    <a:pt x="118" y="78"/>
                    <a:pt x="116" y="84"/>
                    <a:pt x="110" y="84"/>
                  </a:cubicBezTo>
                  <a:cubicBezTo>
                    <a:pt x="103" y="84"/>
                    <a:pt x="100" y="84"/>
                    <a:pt x="100" y="84"/>
                  </a:cubicBezTo>
                  <a:cubicBezTo>
                    <a:pt x="99" y="84"/>
                    <a:pt x="98" y="85"/>
                    <a:pt x="98" y="86"/>
                  </a:cubicBezTo>
                  <a:cubicBezTo>
                    <a:pt x="98" y="87"/>
                    <a:pt x="99" y="88"/>
                    <a:pt x="100" y="88"/>
                  </a:cubicBezTo>
                  <a:cubicBezTo>
                    <a:pt x="100" y="88"/>
                    <a:pt x="105" y="88"/>
                    <a:pt x="108" y="88"/>
                  </a:cubicBezTo>
                  <a:cubicBezTo>
                    <a:pt x="115" y="88"/>
                    <a:pt x="114" y="93"/>
                    <a:pt x="113" y="96"/>
                  </a:cubicBezTo>
                  <a:cubicBezTo>
                    <a:pt x="112" y="100"/>
                    <a:pt x="111" y="104"/>
                    <a:pt x="103" y="104"/>
                  </a:cubicBezTo>
                  <a:cubicBezTo>
                    <a:pt x="100" y="104"/>
                    <a:pt x="96" y="104"/>
                    <a:pt x="96" y="104"/>
                  </a:cubicBezTo>
                  <a:cubicBezTo>
                    <a:pt x="95" y="104"/>
                    <a:pt x="94" y="105"/>
                    <a:pt x="94" y="106"/>
                  </a:cubicBezTo>
                  <a:cubicBezTo>
                    <a:pt x="94" y="107"/>
                    <a:pt x="95" y="108"/>
                    <a:pt x="96" y="108"/>
                  </a:cubicBezTo>
                  <a:cubicBezTo>
                    <a:pt x="96" y="108"/>
                    <a:pt x="99" y="108"/>
                    <a:pt x="102" y="108"/>
                  </a:cubicBezTo>
                  <a:cubicBezTo>
                    <a:pt x="107" y="108"/>
                    <a:pt x="107" y="112"/>
                    <a:pt x="106" y="114"/>
                  </a:cubicBezTo>
                  <a:cubicBezTo>
                    <a:pt x="106" y="115"/>
                    <a:pt x="105" y="116"/>
                    <a:pt x="105" y="117"/>
                  </a:cubicBezTo>
                  <a:cubicBezTo>
                    <a:pt x="104" y="119"/>
                    <a:pt x="102" y="120"/>
                    <a:pt x="98" y="120"/>
                  </a:cubicBezTo>
                  <a:cubicBezTo>
                    <a:pt x="76" y="120"/>
                    <a:pt x="76" y="120"/>
                    <a:pt x="76" y="120"/>
                  </a:cubicBezTo>
                  <a:cubicBezTo>
                    <a:pt x="65" y="120"/>
                    <a:pt x="54" y="118"/>
                    <a:pt x="54" y="117"/>
                  </a:cubicBezTo>
                  <a:cubicBezTo>
                    <a:pt x="37" y="114"/>
                    <a:pt x="36" y="113"/>
                    <a:pt x="35" y="113"/>
                  </a:cubicBezTo>
                  <a:cubicBezTo>
                    <a:pt x="35" y="113"/>
                    <a:pt x="32" y="112"/>
                    <a:pt x="32" y="110"/>
                  </a:cubicBezTo>
                  <a:cubicBezTo>
                    <a:pt x="32" y="54"/>
                    <a:pt x="32" y="54"/>
                    <a:pt x="32" y="54"/>
                  </a:cubicBezTo>
                  <a:cubicBezTo>
                    <a:pt x="32" y="52"/>
                    <a:pt x="33" y="51"/>
                    <a:pt x="35" y="50"/>
                  </a:cubicBezTo>
                  <a:cubicBezTo>
                    <a:pt x="35" y="50"/>
                    <a:pt x="36" y="50"/>
                    <a:pt x="36" y="50"/>
                  </a:cubicBezTo>
                  <a:cubicBezTo>
                    <a:pt x="54" y="42"/>
                    <a:pt x="60" y="26"/>
                    <a:pt x="60" y="12"/>
                  </a:cubicBezTo>
                  <a:cubicBezTo>
                    <a:pt x="60" y="10"/>
                    <a:pt x="62" y="8"/>
                    <a:pt x="64" y="8"/>
                  </a:cubicBezTo>
                  <a:cubicBezTo>
                    <a:pt x="68" y="8"/>
                    <a:pt x="76" y="16"/>
                    <a:pt x="76" y="27"/>
                  </a:cubicBezTo>
                  <a:cubicBezTo>
                    <a:pt x="76" y="36"/>
                    <a:pt x="75" y="38"/>
                    <a:pt x="72" y="48"/>
                  </a:cubicBezTo>
                  <a:cubicBezTo>
                    <a:pt x="112" y="48"/>
                    <a:pt x="112" y="49"/>
                    <a:pt x="115" y="50"/>
                  </a:cubicBezTo>
                  <a:cubicBezTo>
                    <a:pt x="120" y="51"/>
                    <a:pt x="120" y="54"/>
                    <a:pt x="120" y="56"/>
                  </a:cubicBezTo>
                  <a:cubicBezTo>
                    <a:pt x="120" y="57"/>
                    <a:pt x="120" y="57"/>
                    <a:pt x="120"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129" name="PA_任意多边形 349">
              <a:extLst>
                <a:ext uri="{FF2B5EF4-FFF2-40B4-BE49-F238E27FC236}">
                  <a16:creationId xmlns:a16="http://schemas.microsoft.com/office/drawing/2014/main" id="{FA82920A-6C4D-46F3-B9A5-FDABB23A518F}"/>
                </a:ext>
              </a:extLst>
            </p:cNvPr>
            <p:cNvSpPr>
              <a:spLocks noEditPoints="1"/>
            </p:cNvSpPr>
            <p:nvPr>
              <p:custDataLst>
                <p:tags r:id="rId43"/>
              </p:custDataLst>
            </p:nvPr>
          </p:nvSpPr>
          <p:spPr bwMode="auto">
            <a:xfrm>
              <a:off x="4970463" y="3530600"/>
              <a:ext cx="44450" cy="44450"/>
            </a:xfrm>
            <a:custGeom>
              <a:avLst/>
              <a:gdLst>
                <a:gd name="T0" fmla="*/ 6 w 12"/>
                <a:gd name="T1" fmla="*/ 0 h 12"/>
                <a:gd name="T2" fmla="*/ 0 w 12"/>
                <a:gd name="T3" fmla="*/ 6 h 12"/>
                <a:gd name="T4" fmla="*/ 6 w 12"/>
                <a:gd name="T5" fmla="*/ 12 h 12"/>
                <a:gd name="T6" fmla="*/ 12 w 12"/>
                <a:gd name="T7" fmla="*/ 6 h 12"/>
                <a:gd name="T8" fmla="*/ 6 w 12"/>
                <a:gd name="T9" fmla="*/ 0 h 12"/>
                <a:gd name="T10" fmla="*/ 6 w 12"/>
                <a:gd name="T11" fmla="*/ 8 h 12"/>
                <a:gd name="T12" fmla="*/ 4 w 12"/>
                <a:gd name="T13" fmla="*/ 6 h 12"/>
                <a:gd name="T14" fmla="*/ 6 w 12"/>
                <a:gd name="T15" fmla="*/ 4 h 12"/>
                <a:gd name="T16" fmla="*/ 8 w 12"/>
                <a:gd name="T17" fmla="*/ 6 h 12"/>
                <a:gd name="T18" fmla="*/ 6 w 12"/>
                <a:gd name="T19" fmla="*/ 8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12">
                  <a:moveTo>
                    <a:pt x="6" y="0"/>
                  </a:moveTo>
                  <a:cubicBezTo>
                    <a:pt x="3" y="0"/>
                    <a:pt x="0" y="3"/>
                    <a:pt x="0" y="6"/>
                  </a:cubicBezTo>
                  <a:cubicBezTo>
                    <a:pt x="0" y="9"/>
                    <a:pt x="3" y="12"/>
                    <a:pt x="6" y="12"/>
                  </a:cubicBezTo>
                  <a:cubicBezTo>
                    <a:pt x="9" y="12"/>
                    <a:pt x="12" y="9"/>
                    <a:pt x="12" y="6"/>
                  </a:cubicBezTo>
                  <a:cubicBezTo>
                    <a:pt x="12" y="3"/>
                    <a:pt x="9" y="0"/>
                    <a:pt x="6" y="0"/>
                  </a:cubicBezTo>
                  <a:close/>
                  <a:moveTo>
                    <a:pt x="6" y="8"/>
                  </a:moveTo>
                  <a:cubicBezTo>
                    <a:pt x="5" y="8"/>
                    <a:pt x="4" y="7"/>
                    <a:pt x="4" y="6"/>
                  </a:cubicBezTo>
                  <a:cubicBezTo>
                    <a:pt x="4" y="5"/>
                    <a:pt x="5" y="4"/>
                    <a:pt x="6" y="4"/>
                  </a:cubicBezTo>
                  <a:cubicBezTo>
                    <a:pt x="7" y="4"/>
                    <a:pt x="8" y="5"/>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grpSp>
      <p:sp>
        <p:nvSpPr>
          <p:cNvPr id="130" name="PA_文本框 237">
            <a:extLst>
              <a:ext uri="{FF2B5EF4-FFF2-40B4-BE49-F238E27FC236}">
                <a16:creationId xmlns:a16="http://schemas.microsoft.com/office/drawing/2014/main" id="{0AA4B7D5-7867-4E28-B92C-15CB90CB06C6}"/>
              </a:ext>
            </a:extLst>
          </p:cNvPr>
          <p:cNvSpPr txBox="1"/>
          <p:nvPr>
            <p:custDataLst>
              <p:tags r:id="rId21"/>
            </p:custDataLst>
          </p:nvPr>
        </p:nvSpPr>
        <p:spPr>
          <a:xfrm>
            <a:off x="5229256" y="3363740"/>
            <a:ext cx="934815" cy="317879"/>
          </a:xfrm>
          <a:prstGeom prst="rect">
            <a:avLst/>
          </a:prstGeom>
          <a:noFill/>
        </p:spPr>
        <p:txBody>
          <a:bodyPr wrap="none" lIns="91412" tIns="45706" rIns="91412" bIns="45706" rtlCol="0">
            <a:spAutoFit/>
          </a:bodyPr>
          <a:lstStyle/>
          <a:p>
            <a:r>
              <a:rPr lang="zh-CN" altLang="en-US" sz="1466" b="1" dirty="0">
                <a:solidFill>
                  <a:srgbClr val="7F7F7F"/>
                </a:solidFill>
                <a:latin typeface="微软雅黑" panose="020B0503020204020204" pitchFamily="34" charset="-122"/>
                <a:ea typeface="微软雅黑" panose="020B0503020204020204" pitchFamily="34" charset="-122"/>
              </a:rPr>
              <a:t>标题管理</a:t>
            </a:r>
            <a:endParaRPr lang="id-ID" altLang="zh-CN" sz="1466" b="1" dirty="0">
              <a:solidFill>
                <a:srgbClr val="7F7F7F"/>
              </a:solidFill>
              <a:latin typeface="微软雅黑" panose="020B0503020204020204" pitchFamily="34" charset="-122"/>
              <a:ea typeface="微软雅黑" panose="020B0503020204020204" pitchFamily="34" charset="-122"/>
            </a:endParaRPr>
          </a:p>
        </p:txBody>
      </p:sp>
      <p:sp>
        <p:nvSpPr>
          <p:cNvPr id="131" name="PA_椭圆 238">
            <a:extLst>
              <a:ext uri="{FF2B5EF4-FFF2-40B4-BE49-F238E27FC236}">
                <a16:creationId xmlns:a16="http://schemas.microsoft.com/office/drawing/2014/main" id="{F2D61E01-505A-4180-8DEF-AA598ECC4519}"/>
              </a:ext>
            </a:extLst>
          </p:cNvPr>
          <p:cNvSpPr/>
          <p:nvPr>
            <p:custDataLst>
              <p:tags r:id="rId22"/>
            </p:custDataLst>
          </p:nvPr>
        </p:nvSpPr>
        <p:spPr>
          <a:xfrm rot="18900000">
            <a:off x="2799613" y="1541927"/>
            <a:ext cx="662530" cy="662735"/>
          </a:xfrm>
          <a:prstGeom prst="ellipse">
            <a:avLst/>
          </a:prstGeom>
          <a:solidFill>
            <a:srgbClr val="FF9900"/>
          </a:solidFill>
          <a:ln w="25400">
            <a:noFill/>
          </a:ln>
        </p:spPr>
        <p:style>
          <a:lnRef idx="2">
            <a:schemeClr val="accent1">
              <a:shade val="50000"/>
            </a:schemeClr>
          </a:lnRef>
          <a:fillRef idx="1">
            <a:schemeClr val="accent1"/>
          </a:fillRef>
          <a:effectRef idx="0">
            <a:schemeClr val="accent1"/>
          </a:effectRef>
          <a:fontRef idx="minor">
            <a:schemeClr val="lt1"/>
          </a:fontRef>
        </p:style>
        <p:txBody>
          <a:bodyPr lIns="91412" tIns="45706" rIns="91412" bIns="45706" rtlCol="0" anchor="ctr"/>
          <a:lstStyle/>
          <a:p>
            <a:pPr algn="ctr"/>
            <a:endParaRPr lang="id-ID" sz="3199">
              <a:solidFill>
                <a:srgbClr val="7F7F7F"/>
              </a:solidFill>
            </a:endParaRPr>
          </a:p>
        </p:txBody>
      </p:sp>
      <p:sp>
        <p:nvSpPr>
          <p:cNvPr id="136" name="PA_文本框 243">
            <a:extLst>
              <a:ext uri="{FF2B5EF4-FFF2-40B4-BE49-F238E27FC236}">
                <a16:creationId xmlns:a16="http://schemas.microsoft.com/office/drawing/2014/main" id="{6289A13C-14A4-4C24-A8E6-1E98B68C2032}"/>
              </a:ext>
            </a:extLst>
          </p:cNvPr>
          <p:cNvSpPr txBox="1"/>
          <p:nvPr>
            <p:custDataLst>
              <p:tags r:id="rId23"/>
            </p:custDataLst>
          </p:nvPr>
        </p:nvSpPr>
        <p:spPr>
          <a:xfrm>
            <a:off x="4786147" y="4552341"/>
            <a:ext cx="747264" cy="317879"/>
          </a:xfrm>
          <a:prstGeom prst="rect">
            <a:avLst/>
          </a:prstGeom>
          <a:noFill/>
        </p:spPr>
        <p:txBody>
          <a:bodyPr wrap="none" lIns="91412" tIns="45706" rIns="91412" bIns="45706" rtlCol="0">
            <a:spAutoFit/>
          </a:bodyPr>
          <a:lstStyle/>
          <a:p>
            <a:r>
              <a:rPr lang="zh-CN" altLang="en-US" sz="1466" b="1" dirty="0">
                <a:solidFill>
                  <a:srgbClr val="7F7F7F"/>
                </a:solidFill>
                <a:latin typeface="微软雅黑" panose="020B0503020204020204" pitchFamily="34" charset="-122"/>
                <a:ea typeface="微软雅黑" panose="020B0503020204020204" pitchFamily="34" charset="-122"/>
              </a:rPr>
              <a:t>进销存</a:t>
            </a:r>
            <a:endParaRPr lang="id-ID" altLang="zh-CN" sz="1466" b="1" dirty="0">
              <a:solidFill>
                <a:srgbClr val="7F7F7F"/>
              </a:solidFill>
              <a:latin typeface="微软雅黑" panose="020B0503020204020204" pitchFamily="34" charset="-122"/>
              <a:ea typeface="微软雅黑" panose="020B0503020204020204" pitchFamily="34" charset="-122"/>
            </a:endParaRPr>
          </a:p>
        </p:txBody>
      </p:sp>
      <p:sp>
        <p:nvSpPr>
          <p:cNvPr id="137" name="PA_文本框 244">
            <a:extLst>
              <a:ext uri="{FF2B5EF4-FFF2-40B4-BE49-F238E27FC236}">
                <a16:creationId xmlns:a16="http://schemas.microsoft.com/office/drawing/2014/main" id="{362C3854-EDF8-4EF9-9F38-AFF1EEF06FE7}"/>
              </a:ext>
            </a:extLst>
          </p:cNvPr>
          <p:cNvSpPr txBox="1"/>
          <p:nvPr>
            <p:custDataLst>
              <p:tags r:id="rId24"/>
            </p:custDataLst>
          </p:nvPr>
        </p:nvSpPr>
        <p:spPr>
          <a:xfrm>
            <a:off x="3473254" y="1567176"/>
            <a:ext cx="559712" cy="317879"/>
          </a:xfrm>
          <a:prstGeom prst="rect">
            <a:avLst/>
          </a:prstGeom>
          <a:noFill/>
        </p:spPr>
        <p:txBody>
          <a:bodyPr wrap="none" lIns="91412" tIns="45706" rIns="91412" bIns="45706" rtlCol="0">
            <a:spAutoFit/>
          </a:bodyPr>
          <a:lstStyle/>
          <a:p>
            <a:r>
              <a:rPr lang="zh-CN" altLang="en-US" sz="1466" b="1" dirty="0">
                <a:solidFill>
                  <a:srgbClr val="7F7F7F"/>
                </a:solidFill>
                <a:latin typeface="微软雅黑" panose="020B0503020204020204" pitchFamily="34" charset="-122"/>
                <a:ea typeface="微软雅黑" panose="020B0503020204020204" pitchFamily="34" charset="-122"/>
              </a:rPr>
              <a:t>需求</a:t>
            </a:r>
            <a:endParaRPr lang="id-ID" altLang="zh-CN" sz="1466" b="1" dirty="0">
              <a:solidFill>
                <a:srgbClr val="7F7F7F"/>
              </a:solidFill>
              <a:latin typeface="微软雅黑" panose="020B0503020204020204" pitchFamily="34" charset="-122"/>
              <a:ea typeface="微软雅黑" panose="020B0503020204020204" pitchFamily="34" charset="-122"/>
            </a:endParaRPr>
          </a:p>
        </p:txBody>
      </p:sp>
      <p:sp>
        <p:nvSpPr>
          <p:cNvPr id="138" name="PA_文本框 245">
            <a:extLst>
              <a:ext uri="{FF2B5EF4-FFF2-40B4-BE49-F238E27FC236}">
                <a16:creationId xmlns:a16="http://schemas.microsoft.com/office/drawing/2014/main" id="{DF53153F-737D-4C82-8310-22B762B12598}"/>
              </a:ext>
            </a:extLst>
          </p:cNvPr>
          <p:cNvSpPr txBox="1"/>
          <p:nvPr>
            <p:custDataLst>
              <p:tags r:id="rId25"/>
            </p:custDataLst>
          </p:nvPr>
        </p:nvSpPr>
        <p:spPr>
          <a:xfrm>
            <a:off x="719492" y="2261731"/>
            <a:ext cx="801159" cy="317879"/>
          </a:xfrm>
          <a:prstGeom prst="rect">
            <a:avLst/>
          </a:prstGeom>
          <a:noFill/>
        </p:spPr>
        <p:txBody>
          <a:bodyPr wrap="square" lIns="91412" tIns="45706" rIns="91412" bIns="45706" rtlCol="0">
            <a:spAutoFit/>
          </a:bodyPr>
          <a:lstStyle/>
          <a:p>
            <a:pPr algn="r"/>
            <a:r>
              <a:rPr lang="zh-CN" altLang="en-US" sz="1466" b="1" dirty="0">
                <a:solidFill>
                  <a:srgbClr val="7F7F7F"/>
                </a:solidFill>
                <a:latin typeface="微软雅黑" panose="020B0503020204020204" pitchFamily="34" charset="-122"/>
                <a:ea typeface="微软雅黑" panose="020B0503020204020204" pitchFamily="34" charset="-122"/>
              </a:rPr>
              <a:t>开发</a:t>
            </a:r>
            <a:endParaRPr lang="id-ID" altLang="zh-CN" sz="1466" b="1" dirty="0">
              <a:solidFill>
                <a:srgbClr val="7F7F7F"/>
              </a:solidFill>
              <a:latin typeface="微软雅黑" panose="020B0503020204020204" pitchFamily="34" charset="-122"/>
              <a:ea typeface="微软雅黑" panose="020B0503020204020204" pitchFamily="34" charset="-122"/>
            </a:endParaRPr>
          </a:p>
        </p:txBody>
      </p:sp>
      <p:sp>
        <p:nvSpPr>
          <p:cNvPr id="139" name="PA_文本框 246">
            <a:extLst>
              <a:ext uri="{FF2B5EF4-FFF2-40B4-BE49-F238E27FC236}">
                <a16:creationId xmlns:a16="http://schemas.microsoft.com/office/drawing/2014/main" id="{4DD9EDD9-1257-4ADC-AA57-6FC80788981C}"/>
              </a:ext>
            </a:extLst>
          </p:cNvPr>
          <p:cNvSpPr txBox="1"/>
          <p:nvPr>
            <p:custDataLst>
              <p:tags r:id="rId26"/>
            </p:custDataLst>
          </p:nvPr>
        </p:nvSpPr>
        <p:spPr>
          <a:xfrm>
            <a:off x="4752266" y="2226278"/>
            <a:ext cx="559712" cy="317879"/>
          </a:xfrm>
          <a:prstGeom prst="rect">
            <a:avLst/>
          </a:prstGeom>
          <a:noFill/>
        </p:spPr>
        <p:txBody>
          <a:bodyPr wrap="none" lIns="91412" tIns="45706" rIns="91412" bIns="45706" rtlCol="0">
            <a:spAutoFit/>
          </a:bodyPr>
          <a:lstStyle/>
          <a:p>
            <a:r>
              <a:rPr lang="zh-CN" altLang="en-US" sz="1466" b="1" dirty="0">
                <a:solidFill>
                  <a:srgbClr val="7F7F7F"/>
                </a:solidFill>
                <a:latin typeface="微软雅黑" panose="020B0503020204020204" pitchFamily="34" charset="-122"/>
                <a:ea typeface="微软雅黑" panose="020B0503020204020204" pitchFamily="34" charset="-122"/>
              </a:rPr>
              <a:t>智能</a:t>
            </a:r>
            <a:endParaRPr lang="id-ID" altLang="zh-CN" sz="1466" b="1" dirty="0">
              <a:solidFill>
                <a:srgbClr val="7F7F7F"/>
              </a:solidFill>
              <a:latin typeface="微软雅黑" panose="020B0503020204020204" pitchFamily="34" charset="-122"/>
              <a:ea typeface="微软雅黑" panose="020B0503020204020204" pitchFamily="34" charset="-122"/>
            </a:endParaRPr>
          </a:p>
        </p:txBody>
      </p:sp>
      <p:sp>
        <p:nvSpPr>
          <p:cNvPr id="140" name="PA_任意多边形 5">
            <a:extLst>
              <a:ext uri="{FF2B5EF4-FFF2-40B4-BE49-F238E27FC236}">
                <a16:creationId xmlns:a16="http://schemas.microsoft.com/office/drawing/2014/main" id="{136654C1-4FF0-482C-BEF3-A2AFE9738D1A}"/>
              </a:ext>
            </a:extLst>
          </p:cNvPr>
          <p:cNvSpPr>
            <a:spLocks noEditPoints="1"/>
          </p:cNvSpPr>
          <p:nvPr>
            <p:custDataLst>
              <p:tags r:id="rId27"/>
            </p:custDataLst>
          </p:nvPr>
        </p:nvSpPr>
        <p:spPr bwMode="auto">
          <a:xfrm>
            <a:off x="4136559" y="4470224"/>
            <a:ext cx="386703" cy="386822"/>
          </a:xfrm>
          <a:custGeom>
            <a:avLst/>
            <a:gdLst>
              <a:gd name="T0" fmla="*/ 0 w 124"/>
              <a:gd name="T1" fmla="*/ 62 h 124"/>
              <a:gd name="T2" fmla="*/ 124 w 124"/>
              <a:gd name="T3" fmla="*/ 62 h 124"/>
              <a:gd name="T4" fmla="*/ 116 w 124"/>
              <a:gd name="T5" fmla="*/ 60 h 124"/>
              <a:gd name="T6" fmla="*/ 87 w 124"/>
              <a:gd name="T7" fmla="*/ 35 h 124"/>
              <a:gd name="T8" fmla="*/ 116 w 124"/>
              <a:gd name="T9" fmla="*/ 60 h 124"/>
              <a:gd name="T10" fmla="*/ 43 w 124"/>
              <a:gd name="T11" fmla="*/ 95 h 124"/>
              <a:gd name="T12" fmla="*/ 60 w 124"/>
              <a:gd name="T13" fmla="*/ 116 h 124"/>
              <a:gd name="T14" fmla="*/ 64 w 124"/>
              <a:gd name="T15" fmla="*/ 8 h 124"/>
              <a:gd name="T16" fmla="*/ 64 w 124"/>
              <a:gd name="T17" fmla="*/ 36 h 124"/>
              <a:gd name="T18" fmla="*/ 64 w 124"/>
              <a:gd name="T19" fmla="*/ 8 h 124"/>
              <a:gd name="T20" fmla="*/ 100 w 124"/>
              <a:gd name="T21" fmla="*/ 23 h 124"/>
              <a:gd name="T22" fmla="*/ 71 w 124"/>
              <a:gd name="T23" fmla="*/ 9 h 124"/>
              <a:gd name="T24" fmla="*/ 60 w 124"/>
              <a:gd name="T25" fmla="*/ 36 h 124"/>
              <a:gd name="T26" fmla="*/ 60 w 124"/>
              <a:gd name="T27" fmla="*/ 8 h 124"/>
              <a:gd name="T28" fmla="*/ 38 w 124"/>
              <a:gd name="T29" fmla="*/ 31 h 124"/>
              <a:gd name="T30" fmla="*/ 53 w 124"/>
              <a:gd name="T31" fmla="*/ 9 h 124"/>
              <a:gd name="T32" fmla="*/ 40 w 124"/>
              <a:gd name="T33" fmla="*/ 36 h 124"/>
              <a:gd name="T34" fmla="*/ 60 w 124"/>
              <a:gd name="T35" fmla="*/ 60 h 124"/>
              <a:gd name="T36" fmla="*/ 40 w 124"/>
              <a:gd name="T37" fmla="*/ 36 h 124"/>
              <a:gd name="T38" fmla="*/ 60 w 124"/>
              <a:gd name="T39" fmla="*/ 88 h 124"/>
              <a:gd name="T40" fmla="*/ 36 w 124"/>
              <a:gd name="T41" fmla="*/ 64 h 124"/>
              <a:gd name="T42" fmla="*/ 53 w 124"/>
              <a:gd name="T43" fmla="*/ 115 h 124"/>
              <a:gd name="T44" fmla="*/ 40 w 124"/>
              <a:gd name="T45" fmla="*/ 96 h 124"/>
              <a:gd name="T46" fmla="*/ 64 w 124"/>
              <a:gd name="T47" fmla="*/ 116 h 124"/>
              <a:gd name="T48" fmla="*/ 81 w 124"/>
              <a:gd name="T49" fmla="*/ 95 h 124"/>
              <a:gd name="T50" fmla="*/ 64 w 124"/>
              <a:gd name="T51" fmla="*/ 116 h 124"/>
              <a:gd name="T52" fmla="*/ 97 w 124"/>
              <a:gd name="T53" fmla="*/ 103 h 124"/>
              <a:gd name="T54" fmla="*/ 84 w 124"/>
              <a:gd name="T55" fmla="*/ 96 h 124"/>
              <a:gd name="T56" fmla="*/ 64 w 124"/>
              <a:gd name="T57" fmla="*/ 88 h 124"/>
              <a:gd name="T58" fmla="*/ 88 w 124"/>
              <a:gd name="T59" fmla="*/ 64 h 124"/>
              <a:gd name="T60" fmla="*/ 64 w 124"/>
              <a:gd name="T61" fmla="*/ 60 h 124"/>
              <a:gd name="T62" fmla="*/ 84 w 124"/>
              <a:gd name="T63" fmla="*/ 36 h 124"/>
              <a:gd name="T64" fmla="*/ 64 w 124"/>
              <a:gd name="T65" fmla="*/ 60 h 124"/>
              <a:gd name="T66" fmla="*/ 37 w 124"/>
              <a:gd name="T67" fmla="*/ 35 h 124"/>
              <a:gd name="T68" fmla="*/ 8 w 124"/>
              <a:gd name="T69" fmla="*/ 60 h 124"/>
              <a:gd name="T70" fmla="*/ 8 w 124"/>
              <a:gd name="T71" fmla="*/ 64 h 124"/>
              <a:gd name="T72" fmla="*/ 38 w 124"/>
              <a:gd name="T73" fmla="*/ 93 h 124"/>
              <a:gd name="T74" fmla="*/ 8 w 124"/>
              <a:gd name="T75" fmla="*/ 64 h 124"/>
              <a:gd name="T76" fmla="*/ 86 w 124"/>
              <a:gd name="T77" fmla="*/ 93 h 124"/>
              <a:gd name="T78" fmla="*/ 116 w 124"/>
              <a:gd name="T79" fmla="*/ 6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4" h="124">
                <a:moveTo>
                  <a:pt x="62" y="0"/>
                </a:moveTo>
                <a:cubicBezTo>
                  <a:pt x="28" y="0"/>
                  <a:pt x="0" y="28"/>
                  <a:pt x="0" y="62"/>
                </a:cubicBezTo>
                <a:cubicBezTo>
                  <a:pt x="0" y="96"/>
                  <a:pt x="28" y="124"/>
                  <a:pt x="62" y="124"/>
                </a:cubicBezTo>
                <a:cubicBezTo>
                  <a:pt x="96" y="124"/>
                  <a:pt x="124" y="96"/>
                  <a:pt x="124" y="62"/>
                </a:cubicBezTo>
                <a:cubicBezTo>
                  <a:pt x="124" y="28"/>
                  <a:pt x="96" y="0"/>
                  <a:pt x="62" y="0"/>
                </a:cubicBezTo>
                <a:close/>
                <a:moveTo>
                  <a:pt x="116" y="60"/>
                </a:moveTo>
                <a:cubicBezTo>
                  <a:pt x="92" y="60"/>
                  <a:pt x="92" y="60"/>
                  <a:pt x="92" y="60"/>
                </a:cubicBezTo>
                <a:cubicBezTo>
                  <a:pt x="92" y="51"/>
                  <a:pt x="90" y="43"/>
                  <a:pt x="87" y="35"/>
                </a:cubicBezTo>
                <a:cubicBezTo>
                  <a:pt x="93" y="33"/>
                  <a:pt x="98" y="30"/>
                  <a:pt x="102" y="26"/>
                </a:cubicBezTo>
                <a:cubicBezTo>
                  <a:pt x="110" y="35"/>
                  <a:pt x="115" y="47"/>
                  <a:pt x="116" y="60"/>
                </a:cubicBezTo>
                <a:close/>
                <a:moveTo>
                  <a:pt x="60" y="116"/>
                </a:moveTo>
                <a:cubicBezTo>
                  <a:pt x="53" y="110"/>
                  <a:pt x="48" y="103"/>
                  <a:pt x="43" y="95"/>
                </a:cubicBezTo>
                <a:cubicBezTo>
                  <a:pt x="49" y="93"/>
                  <a:pt x="54" y="92"/>
                  <a:pt x="60" y="92"/>
                </a:cubicBezTo>
                <a:cubicBezTo>
                  <a:pt x="60" y="116"/>
                  <a:pt x="60" y="116"/>
                  <a:pt x="60" y="116"/>
                </a:cubicBezTo>
                <a:cubicBezTo>
                  <a:pt x="60" y="116"/>
                  <a:pt x="60" y="116"/>
                  <a:pt x="60" y="116"/>
                </a:cubicBezTo>
                <a:close/>
                <a:moveTo>
                  <a:pt x="64" y="8"/>
                </a:moveTo>
                <a:cubicBezTo>
                  <a:pt x="72" y="14"/>
                  <a:pt x="78" y="23"/>
                  <a:pt x="82" y="33"/>
                </a:cubicBezTo>
                <a:cubicBezTo>
                  <a:pt x="76" y="35"/>
                  <a:pt x="70" y="36"/>
                  <a:pt x="64" y="36"/>
                </a:cubicBezTo>
                <a:cubicBezTo>
                  <a:pt x="64" y="8"/>
                  <a:pt x="64" y="8"/>
                  <a:pt x="64" y="8"/>
                </a:cubicBezTo>
                <a:cubicBezTo>
                  <a:pt x="64" y="8"/>
                  <a:pt x="64" y="8"/>
                  <a:pt x="64" y="8"/>
                </a:cubicBezTo>
                <a:close/>
                <a:moveTo>
                  <a:pt x="71" y="9"/>
                </a:moveTo>
                <a:cubicBezTo>
                  <a:pt x="82" y="11"/>
                  <a:pt x="92" y="16"/>
                  <a:pt x="100" y="23"/>
                </a:cubicBezTo>
                <a:cubicBezTo>
                  <a:pt x="95" y="26"/>
                  <a:pt x="91" y="29"/>
                  <a:pt x="86" y="31"/>
                </a:cubicBezTo>
                <a:cubicBezTo>
                  <a:pt x="82" y="23"/>
                  <a:pt x="77" y="15"/>
                  <a:pt x="71" y="9"/>
                </a:cubicBezTo>
                <a:close/>
                <a:moveTo>
                  <a:pt x="60" y="8"/>
                </a:moveTo>
                <a:cubicBezTo>
                  <a:pt x="60" y="36"/>
                  <a:pt x="60" y="36"/>
                  <a:pt x="60" y="36"/>
                </a:cubicBezTo>
                <a:cubicBezTo>
                  <a:pt x="54" y="36"/>
                  <a:pt x="48" y="35"/>
                  <a:pt x="42" y="33"/>
                </a:cubicBezTo>
                <a:cubicBezTo>
                  <a:pt x="46" y="23"/>
                  <a:pt x="52" y="14"/>
                  <a:pt x="60" y="8"/>
                </a:cubicBezTo>
                <a:cubicBezTo>
                  <a:pt x="60" y="8"/>
                  <a:pt x="60" y="8"/>
                  <a:pt x="60" y="8"/>
                </a:cubicBezTo>
                <a:close/>
                <a:moveTo>
                  <a:pt x="38" y="31"/>
                </a:moveTo>
                <a:cubicBezTo>
                  <a:pt x="33" y="29"/>
                  <a:pt x="29" y="26"/>
                  <a:pt x="24" y="23"/>
                </a:cubicBezTo>
                <a:cubicBezTo>
                  <a:pt x="32" y="16"/>
                  <a:pt x="42" y="11"/>
                  <a:pt x="53" y="9"/>
                </a:cubicBezTo>
                <a:cubicBezTo>
                  <a:pt x="47" y="15"/>
                  <a:pt x="42" y="23"/>
                  <a:pt x="38" y="31"/>
                </a:cubicBezTo>
                <a:close/>
                <a:moveTo>
                  <a:pt x="40" y="36"/>
                </a:moveTo>
                <a:cubicBezTo>
                  <a:pt x="47" y="38"/>
                  <a:pt x="53" y="40"/>
                  <a:pt x="60" y="40"/>
                </a:cubicBezTo>
                <a:cubicBezTo>
                  <a:pt x="60" y="60"/>
                  <a:pt x="60" y="60"/>
                  <a:pt x="60" y="60"/>
                </a:cubicBezTo>
                <a:cubicBezTo>
                  <a:pt x="36" y="60"/>
                  <a:pt x="36" y="60"/>
                  <a:pt x="36" y="60"/>
                </a:cubicBezTo>
                <a:cubicBezTo>
                  <a:pt x="36" y="52"/>
                  <a:pt x="38" y="44"/>
                  <a:pt x="40" y="36"/>
                </a:cubicBezTo>
                <a:close/>
                <a:moveTo>
                  <a:pt x="60" y="64"/>
                </a:moveTo>
                <a:cubicBezTo>
                  <a:pt x="60" y="88"/>
                  <a:pt x="60" y="88"/>
                  <a:pt x="60" y="88"/>
                </a:cubicBezTo>
                <a:cubicBezTo>
                  <a:pt x="54" y="88"/>
                  <a:pt x="48" y="89"/>
                  <a:pt x="42" y="91"/>
                </a:cubicBezTo>
                <a:cubicBezTo>
                  <a:pt x="38" y="83"/>
                  <a:pt x="36" y="74"/>
                  <a:pt x="36" y="64"/>
                </a:cubicBezTo>
                <a:lnTo>
                  <a:pt x="60" y="64"/>
                </a:lnTo>
                <a:close/>
                <a:moveTo>
                  <a:pt x="53" y="115"/>
                </a:moveTo>
                <a:cubicBezTo>
                  <a:pt x="43" y="114"/>
                  <a:pt x="34" y="109"/>
                  <a:pt x="27" y="103"/>
                </a:cubicBezTo>
                <a:cubicBezTo>
                  <a:pt x="31" y="100"/>
                  <a:pt x="35" y="98"/>
                  <a:pt x="40" y="96"/>
                </a:cubicBezTo>
                <a:cubicBezTo>
                  <a:pt x="43" y="103"/>
                  <a:pt x="48" y="110"/>
                  <a:pt x="53" y="115"/>
                </a:cubicBezTo>
                <a:close/>
                <a:moveTo>
                  <a:pt x="64" y="116"/>
                </a:moveTo>
                <a:cubicBezTo>
                  <a:pt x="64" y="92"/>
                  <a:pt x="64" y="92"/>
                  <a:pt x="64" y="92"/>
                </a:cubicBezTo>
                <a:cubicBezTo>
                  <a:pt x="70" y="92"/>
                  <a:pt x="75" y="93"/>
                  <a:pt x="81" y="95"/>
                </a:cubicBezTo>
                <a:cubicBezTo>
                  <a:pt x="76" y="103"/>
                  <a:pt x="71" y="110"/>
                  <a:pt x="64" y="116"/>
                </a:cubicBezTo>
                <a:cubicBezTo>
                  <a:pt x="64" y="116"/>
                  <a:pt x="64" y="116"/>
                  <a:pt x="64" y="116"/>
                </a:cubicBezTo>
                <a:close/>
                <a:moveTo>
                  <a:pt x="84" y="96"/>
                </a:moveTo>
                <a:cubicBezTo>
                  <a:pt x="89" y="98"/>
                  <a:pt x="93" y="100"/>
                  <a:pt x="97" y="103"/>
                </a:cubicBezTo>
                <a:cubicBezTo>
                  <a:pt x="90" y="109"/>
                  <a:pt x="81" y="114"/>
                  <a:pt x="71" y="115"/>
                </a:cubicBezTo>
                <a:cubicBezTo>
                  <a:pt x="76" y="110"/>
                  <a:pt x="81" y="103"/>
                  <a:pt x="84" y="96"/>
                </a:cubicBezTo>
                <a:close/>
                <a:moveTo>
                  <a:pt x="82" y="91"/>
                </a:moveTo>
                <a:cubicBezTo>
                  <a:pt x="76" y="89"/>
                  <a:pt x="70" y="88"/>
                  <a:pt x="64" y="88"/>
                </a:cubicBezTo>
                <a:cubicBezTo>
                  <a:pt x="64" y="64"/>
                  <a:pt x="64" y="64"/>
                  <a:pt x="64" y="64"/>
                </a:cubicBezTo>
                <a:cubicBezTo>
                  <a:pt x="88" y="64"/>
                  <a:pt x="88" y="64"/>
                  <a:pt x="88" y="64"/>
                </a:cubicBezTo>
                <a:cubicBezTo>
                  <a:pt x="88" y="74"/>
                  <a:pt x="86" y="83"/>
                  <a:pt x="82" y="91"/>
                </a:cubicBezTo>
                <a:close/>
                <a:moveTo>
                  <a:pt x="64" y="60"/>
                </a:moveTo>
                <a:cubicBezTo>
                  <a:pt x="64" y="40"/>
                  <a:pt x="64" y="40"/>
                  <a:pt x="64" y="40"/>
                </a:cubicBezTo>
                <a:cubicBezTo>
                  <a:pt x="71" y="40"/>
                  <a:pt x="77" y="38"/>
                  <a:pt x="84" y="36"/>
                </a:cubicBezTo>
                <a:cubicBezTo>
                  <a:pt x="86" y="44"/>
                  <a:pt x="88" y="52"/>
                  <a:pt x="88" y="60"/>
                </a:cubicBezTo>
                <a:lnTo>
                  <a:pt x="64" y="60"/>
                </a:lnTo>
                <a:close/>
                <a:moveTo>
                  <a:pt x="22" y="26"/>
                </a:moveTo>
                <a:cubicBezTo>
                  <a:pt x="26" y="30"/>
                  <a:pt x="31" y="33"/>
                  <a:pt x="37" y="35"/>
                </a:cubicBezTo>
                <a:cubicBezTo>
                  <a:pt x="34" y="43"/>
                  <a:pt x="32" y="51"/>
                  <a:pt x="32" y="60"/>
                </a:cubicBezTo>
                <a:cubicBezTo>
                  <a:pt x="8" y="60"/>
                  <a:pt x="8" y="60"/>
                  <a:pt x="8" y="60"/>
                </a:cubicBezTo>
                <a:cubicBezTo>
                  <a:pt x="9" y="47"/>
                  <a:pt x="14" y="35"/>
                  <a:pt x="22" y="26"/>
                </a:cubicBezTo>
                <a:close/>
                <a:moveTo>
                  <a:pt x="8" y="64"/>
                </a:moveTo>
                <a:cubicBezTo>
                  <a:pt x="32" y="64"/>
                  <a:pt x="32" y="64"/>
                  <a:pt x="32" y="64"/>
                </a:cubicBezTo>
                <a:cubicBezTo>
                  <a:pt x="32" y="74"/>
                  <a:pt x="34" y="84"/>
                  <a:pt x="38" y="93"/>
                </a:cubicBezTo>
                <a:cubicBezTo>
                  <a:pt x="33" y="95"/>
                  <a:pt x="28" y="97"/>
                  <a:pt x="24" y="100"/>
                </a:cubicBezTo>
                <a:cubicBezTo>
                  <a:pt x="15" y="91"/>
                  <a:pt x="9" y="78"/>
                  <a:pt x="8" y="64"/>
                </a:cubicBezTo>
                <a:close/>
                <a:moveTo>
                  <a:pt x="100" y="100"/>
                </a:moveTo>
                <a:cubicBezTo>
                  <a:pt x="96" y="97"/>
                  <a:pt x="91" y="95"/>
                  <a:pt x="86" y="93"/>
                </a:cubicBezTo>
                <a:cubicBezTo>
                  <a:pt x="90" y="84"/>
                  <a:pt x="92" y="74"/>
                  <a:pt x="92" y="64"/>
                </a:cubicBezTo>
                <a:cubicBezTo>
                  <a:pt x="116" y="64"/>
                  <a:pt x="116" y="64"/>
                  <a:pt x="116" y="64"/>
                </a:cubicBezTo>
                <a:cubicBezTo>
                  <a:pt x="115" y="78"/>
                  <a:pt x="109" y="91"/>
                  <a:pt x="100" y="100"/>
                </a:cubicBezTo>
                <a:close/>
              </a:path>
            </a:pathLst>
          </a:custGeom>
          <a:solidFill>
            <a:schemeClr val="bg1"/>
          </a:solidFill>
          <a:ln>
            <a:noFill/>
          </a:ln>
        </p:spPr>
        <p:txBody>
          <a:bodyPr vert="horz" wrap="square" lIns="91412" tIns="45706" rIns="91412" bIns="45706" numCol="1" anchor="t" anchorCtr="0" compatLnSpc="1">
            <a:prstTxWarp prst="textNoShape">
              <a:avLst/>
            </a:prstTxWarp>
          </a:bodyPr>
          <a:lstStyle/>
          <a:p>
            <a:endParaRPr lang="id-ID" sz="3199">
              <a:solidFill>
                <a:srgbClr val="7F7F7F"/>
              </a:solidFill>
            </a:endParaRPr>
          </a:p>
        </p:txBody>
      </p:sp>
      <p:grpSp>
        <p:nvGrpSpPr>
          <p:cNvPr id="141" name="PA_组合 248">
            <a:extLst>
              <a:ext uri="{FF2B5EF4-FFF2-40B4-BE49-F238E27FC236}">
                <a16:creationId xmlns:a16="http://schemas.microsoft.com/office/drawing/2014/main" id="{2342A2B6-2C95-4D20-AE22-EBDBC910E8C6}"/>
              </a:ext>
            </a:extLst>
          </p:cNvPr>
          <p:cNvGrpSpPr/>
          <p:nvPr>
            <p:custDataLst>
              <p:tags r:id="rId28"/>
            </p:custDataLst>
          </p:nvPr>
        </p:nvGrpSpPr>
        <p:grpSpPr>
          <a:xfrm>
            <a:off x="4180611" y="2169155"/>
            <a:ext cx="312781" cy="378950"/>
            <a:chOff x="10387014" y="2925763"/>
            <a:chExt cx="255588" cy="309563"/>
          </a:xfrm>
          <a:solidFill>
            <a:schemeClr val="bg1"/>
          </a:solidFill>
        </p:grpSpPr>
        <p:sp>
          <p:nvSpPr>
            <p:cNvPr id="142" name="PA_任意多边形 134">
              <a:extLst>
                <a:ext uri="{FF2B5EF4-FFF2-40B4-BE49-F238E27FC236}">
                  <a16:creationId xmlns:a16="http://schemas.microsoft.com/office/drawing/2014/main" id="{3EE68421-0337-4ED0-BC21-5F26AEBBD53E}"/>
                </a:ext>
              </a:extLst>
            </p:cNvPr>
            <p:cNvSpPr>
              <a:spLocks noEditPoints="1"/>
            </p:cNvSpPr>
            <p:nvPr>
              <p:custDataLst>
                <p:tags r:id="rId40"/>
              </p:custDataLst>
            </p:nvPr>
          </p:nvSpPr>
          <p:spPr bwMode="auto">
            <a:xfrm>
              <a:off x="10387014" y="2925763"/>
              <a:ext cx="255588" cy="309563"/>
            </a:xfrm>
            <a:custGeom>
              <a:avLst/>
              <a:gdLst>
                <a:gd name="T0" fmla="*/ 84 w 96"/>
                <a:gd name="T1" fmla="*/ 44 h 116"/>
                <a:gd name="T2" fmla="*/ 72 w 96"/>
                <a:gd name="T3" fmla="*/ 44 h 116"/>
                <a:gd name="T4" fmla="*/ 72 w 96"/>
                <a:gd name="T5" fmla="*/ 25 h 116"/>
                <a:gd name="T6" fmla="*/ 48 w 96"/>
                <a:gd name="T7" fmla="*/ 0 h 116"/>
                <a:gd name="T8" fmla="*/ 24 w 96"/>
                <a:gd name="T9" fmla="*/ 25 h 116"/>
                <a:gd name="T10" fmla="*/ 24 w 96"/>
                <a:gd name="T11" fmla="*/ 44 h 116"/>
                <a:gd name="T12" fmla="*/ 12 w 96"/>
                <a:gd name="T13" fmla="*/ 44 h 116"/>
                <a:gd name="T14" fmla="*/ 0 w 96"/>
                <a:gd name="T15" fmla="*/ 56 h 116"/>
                <a:gd name="T16" fmla="*/ 0 w 96"/>
                <a:gd name="T17" fmla="*/ 104 h 116"/>
                <a:gd name="T18" fmla="*/ 12 w 96"/>
                <a:gd name="T19" fmla="*/ 116 h 116"/>
                <a:gd name="T20" fmla="*/ 84 w 96"/>
                <a:gd name="T21" fmla="*/ 116 h 116"/>
                <a:gd name="T22" fmla="*/ 96 w 96"/>
                <a:gd name="T23" fmla="*/ 104 h 116"/>
                <a:gd name="T24" fmla="*/ 96 w 96"/>
                <a:gd name="T25" fmla="*/ 56 h 116"/>
                <a:gd name="T26" fmla="*/ 84 w 96"/>
                <a:gd name="T27" fmla="*/ 44 h 116"/>
                <a:gd name="T28" fmla="*/ 32 w 96"/>
                <a:gd name="T29" fmla="*/ 25 h 116"/>
                <a:gd name="T30" fmla="*/ 48 w 96"/>
                <a:gd name="T31" fmla="*/ 8 h 116"/>
                <a:gd name="T32" fmla="*/ 64 w 96"/>
                <a:gd name="T33" fmla="*/ 25 h 116"/>
                <a:gd name="T34" fmla="*/ 64 w 96"/>
                <a:gd name="T35" fmla="*/ 44 h 116"/>
                <a:gd name="T36" fmla="*/ 32 w 96"/>
                <a:gd name="T37" fmla="*/ 44 h 116"/>
                <a:gd name="T38" fmla="*/ 32 w 96"/>
                <a:gd name="T39" fmla="*/ 25 h 116"/>
                <a:gd name="T40" fmla="*/ 88 w 96"/>
                <a:gd name="T41" fmla="*/ 104 h 116"/>
                <a:gd name="T42" fmla="*/ 84 w 96"/>
                <a:gd name="T43" fmla="*/ 108 h 116"/>
                <a:gd name="T44" fmla="*/ 12 w 96"/>
                <a:gd name="T45" fmla="*/ 108 h 116"/>
                <a:gd name="T46" fmla="*/ 8 w 96"/>
                <a:gd name="T47" fmla="*/ 104 h 116"/>
                <a:gd name="T48" fmla="*/ 8 w 96"/>
                <a:gd name="T49" fmla="*/ 56 h 116"/>
                <a:gd name="T50" fmla="*/ 12 w 96"/>
                <a:gd name="T51" fmla="*/ 52 h 116"/>
                <a:gd name="T52" fmla="*/ 84 w 96"/>
                <a:gd name="T53" fmla="*/ 52 h 116"/>
                <a:gd name="T54" fmla="*/ 88 w 96"/>
                <a:gd name="T55" fmla="*/ 56 h 116"/>
                <a:gd name="T56" fmla="*/ 88 w 96"/>
                <a:gd name="T57" fmla="*/ 104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6" h="116">
                  <a:moveTo>
                    <a:pt x="84" y="44"/>
                  </a:moveTo>
                  <a:cubicBezTo>
                    <a:pt x="72" y="44"/>
                    <a:pt x="72" y="44"/>
                    <a:pt x="72" y="44"/>
                  </a:cubicBezTo>
                  <a:cubicBezTo>
                    <a:pt x="72" y="25"/>
                    <a:pt x="72" y="25"/>
                    <a:pt x="72" y="25"/>
                  </a:cubicBezTo>
                  <a:cubicBezTo>
                    <a:pt x="72" y="11"/>
                    <a:pt x="61" y="0"/>
                    <a:pt x="48" y="0"/>
                  </a:cubicBezTo>
                  <a:cubicBezTo>
                    <a:pt x="35" y="0"/>
                    <a:pt x="24" y="11"/>
                    <a:pt x="24" y="25"/>
                  </a:cubicBezTo>
                  <a:cubicBezTo>
                    <a:pt x="24" y="44"/>
                    <a:pt x="24" y="44"/>
                    <a:pt x="24" y="44"/>
                  </a:cubicBezTo>
                  <a:cubicBezTo>
                    <a:pt x="12" y="44"/>
                    <a:pt x="12" y="44"/>
                    <a:pt x="12" y="44"/>
                  </a:cubicBezTo>
                  <a:cubicBezTo>
                    <a:pt x="5" y="44"/>
                    <a:pt x="0" y="49"/>
                    <a:pt x="0" y="56"/>
                  </a:cubicBezTo>
                  <a:cubicBezTo>
                    <a:pt x="0" y="104"/>
                    <a:pt x="0" y="104"/>
                    <a:pt x="0" y="104"/>
                  </a:cubicBezTo>
                  <a:cubicBezTo>
                    <a:pt x="0" y="111"/>
                    <a:pt x="5" y="116"/>
                    <a:pt x="12" y="116"/>
                  </a:cubicBezTo>
                  <a:cubicBezTo>
                    <a:pt x="84" y="116"/>
                    <a:pt x="84" y="116"/>
                    <a:pt x="84" y="116"/>
                  </a:cubicBezTo>
                  <a:cubicBezTo>
                    <a:pt x="91" y="116"/>
                    <a:pt x="96" y="111"/>
                    <a:pt x="96" y="104"/>
                  </a:cubicBezTo>
                  <a:cubicBezTo>
                    <a:pt x="96" y="56"/>
                    <a:pt x="96" y="56"/>
                    <a:pt x="96" y="56"/>
                  </a:cubicBezTo>
                  <a:cubicBezTo>
                    <a:pt x="96" y="49"/>
                    <a:pt x="91" y="44"/>
                    <a:pt x="84" y="44"/>
                  </a:cubicBezTo>
                  <a:close/>
                  <a:moveTo>
                    <a:pt x="32" y="25"/>
                  </a:moveTo>
                  <a:cubicBezTo>
                    <a:pt x="32" y="15"/>
                    <a:pt x="39" y="8"/>
                    <a:pt x="48" y="8"/>
                  </a:cubicBezTo>
                  <a:cubicBezTo>
                    <a:pt x="57" y="8"/>
                    <a:pt x="64" y="15"/>
                    <a:pt x="64" y="25"/>
                  </a:cubicBezTo>
                  <a:cubicBezTo>
                    <a:pt x="64" y="44"/>
                    <a:pt x="64" y="44"/>
                    <a:pt x="64" y="44"/>
                  </a:cubicBezTo>
                  <a:cubicBezTo>
                    <a:pt x="32" y="44"/>
                    <a:pt x="32" y="44"/>
                    <a:pt x="32" y="44"/>
                  </a:cubicBezTo>
                  <a:lnTo>
                    <a:pt x="32" y="25"/>
                  </a:lnTo>
                  <a:close/>
                  <a:moveTo>
                    <a:pt x="88" y="104"/>
                  </a:moveTo>
                  <a:cubicBezTo>
                    <a:pt x="88" y="106"/>
                    <a:pt x="86" y="108"/>
                    <a:pt x="84" y="108"/>
                  </a:cubicBezTo>
                  <a:cubicBezTo>
                    <a:pt x="12" y="108"/>
                    <a:pt x="12" y="108"/>
                    <a:pt x="12" y="108"/>
                  </a:cubicBezTo>
                  <a:cubicBezTo>
                    <a:pt x="10" y="108"/>
                    <a:pt x="8" y="106"/>
                    <a:pt x="8" y="104"/>
                  </a:cubicBezTo>
                  <a:cubicBezTo>
                    <a:pt x="8" y="56"/>
                    <a:pt x="8" y="56"/>
                    <a:pt x="8" y="56"/>
                  </a:cubicBezTo>
                  <a:cubicBezTo>
                    <a:pt x="8" y="54"/>
                    <a:pt x="10" y="52"/>
                    <a:pt x="12" y="52"/>
                  </a:cubicBezTo>
                  <a:cubicBezTo>
                    <a:pt x="84" y="52"/>
                    <a:pt x="84" y="52"/>
                    <a:pt x="84" y="52"/>
                  </a:cubicBezTo>
                  <a:cubicBezTo>
                    <a:pt x="86" y="52"/>
                    <a:pt x="88" y="54"/>
                    <a:pt x="88" y="56"/>
                  </a:cubicBezTo>
                  <a:lnTo>
                    <a:pt x="88" y="10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143" name="PA_任意多边形 135">
              <a:extLst>
                <a:ext uri="{FF2B5EF4-FFF2-40B4-BE49-F238E27FC236}">
                  <a16:creationId xmlns:a16="http://schemas.microsoft.com/office/drawing/2014/main" id="{814C7D0E-BFBD-41EE-9528-C7E2AA780366}"/>
                </a:ext>
              </a:extLst>
            </p:cNvPr>
            <p:cNvSpPr>
              <a:spLocks noEditPoints="1"/>
            </p:cNvSpPr>
            <p:nvPr>
              <p:custDataLst>
                <p:tags r:id="rId41"/>
              </p:custDataLst>
            </p:nvPr>
          </p:nvSpPr>
          <p:spPr bwMode="auto">
            <a:xfrm>
              <a:off x="10488614" y="3100388"/>
              <a:ext cx="52388" cy="79375"/>
            </a:xfrm>
            <a:custGeom>
              <a:avLst/>
              <a:gdLst>
                <a:gd name="T0" fmla="*/ 10 w 20"/>
                <a:gd name="T1" fmla="*/ 0 h 30"/>
                <a:gd name="T2" fmla="*/ 0 w 20"/>
                <a:gd name="T3" fmla="*/ 10 h 30"/>
                <a:gd name="T4" fmla="*/ 4 w 20"/>
                <a:gd name="T5" fmla="*/ 18 h 30"/>
                <a:gd name="T6" fmla="*/ 4 w 20"/>
                <a:gd name="T7" fmla="*/ 24 h 30"/>
                <a:gd name="T8" fmla="*/ 10 w 20"/>
                <a:gd name="T9" fmla="*/ 30 h 30"/>
                <a:gd name="T10" fmla="*/ 16 w 20"/>
                <a:gd name="T11" fmla="*/ 24 h 30"/>
                <a:gd name="T12" fmla="*/ 16 w 20"/>
                <a:gd name="T13" fmla="*/ 18 h 30"/>
                <a:gd name="T14" fmla="*/ 20 w 20"/>
                <a:gd name="T15" fmla="*/ 10 h 30"/>
                <a:gd name="T16" fmla="*/ 10 w 20"/>
                <a:gd name="T17" fmla="*/ 0 h 30"/>
                <a:gd name="T18" fmla="*/ 12 w 20"/>
                <a:gd name="T19" fmla="*/ 16 h 30"/>
                <a:gd name="T20" fmla="*/ 12 w 20"/>
                <a:gd name="T21" fmla="*/ 24 h 30"/>
                <a:gd name="T22" fmla="*/ 10 w 20"/>
                <a:gd name="T23" fmla="*/ 26 h 30"/>
                <a:gd name="T24" fmla="*/ 8 w 20"/>
                <a:gd name="T25" fmla="*/ 24 h 30"/>
                <a:gd name="T26" fmla="*/ 8 w 20"/>
                <a:gd name="T27" fmla="*/ 16 h 30"/>
                <a:gd name="T28" fmla="*/ 4 w 20"/>
                <a:gd name="T29" fmla="*/ 10 h 30"/>
                <a:gd name="T30" fmla="*/ 10 w 20"/>
                <a:gd name="T31" fmla="*/ 4 h 30"/>
                <a:gd name="T32" fmla="*/ 16 w 20"/>
                <a:gd name="T33" fmla="*/ 10 h 30"/>
                <a:gd name="T34" fmla="*/ 12 w 20"/>
                <a:gd name="T35" fmla="*/ 16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 h="30">
                  <a:moveTo>
                    <a:pt x="10" y="0"/>
                  </a:moveTo>
                  <a:cubicBezTo>
                    <a:pt x="4" y="0"/>
                    <a:pt x="0" y="4"/>
                    <a:pt x="0" y="10"/>
                  </a:cubicBezTo>
                  <a:cubicBezTo>
                    <a:pt x="0" y="13"/>
                    <a:pt x="2" y="16"/>
                    <a:pt x="4" y="18"/>
                  </a:cubicBezTo>
                  <a:cubicBezTo>
                    <a:pt x="4" y="24"/>
                    <a:pt x="4" y="24"/>
                    <a:pt x="4" y="24"/>
                  </a:cubicBezTo>
                  <a:cubicBezTo>
                    <a:pt x="4" y="27"/>
                    <a:pt x="7" y="30"/>
                    <a:pt x="10" y="30"/>
                  </a:cubicBezTo>
                  <a:cubicBezTo>
                    <a:pt x="13" y="30"/>
                    <a:pt x="16" y="27"/>
                    <a:pt x="16" y="24"/>
                  </a:cubicBezTo>
                  <a:cubicBezTo>
                    <a:pt x="16" y="18"/>
                    <a:pt x="16" y="18"/>
                    <a:pt x="16" y="18"/>
                  </a:cubicBezTo>
                  <a:cubicBezTo>
                    <a:pt x="18" y="16"/>
                    <a:pt x="20" y="13"/>
                    <a:pt x="20" y="10"/>
                  </a:cubicBezTo>
                  <a:cubicBezTo>
                    <a:pt x="20" y="4"/>
                    <a:pt x="16" y="0"/>
                    <a:pt x="10" y="0"/>
                  </a:cubicBezTo>
                  <a:close/>
                  <a:moveTo>
                    <a:pt x="12" y="16"/>
                  </a:moveTo>
                  <a:cubicBezTo>
                    <a:pt x="12" y="24"/>
                    <a:pt x="12" y="24"/>
                    <a:pt x="12" y="24"/>
                  </a:cubicBezTo>
                  <a:cubicBezTo>
                    <a:pt x="12" y="25"/>
                    <a:pt x="11" y="26"/>
                    <a:pt x="10" y="26"/>
                  </a:cubicBezTo>
                  <a:cubicBezTo>
                    <a:pt x="9" y="26"/>
                    <a:pt x="8" y="25"/>
                    <a:pt x="8" y="24"/>
                  </a:cubicBezTo>
                  <a:cubicBezTo>
                    <a:pt x="8" y="16"/>
                    <a:pt x="8" y="16"/>
                    <a:pt x="8" y="16"/>
                  </a:cubicBezTo>
                  <a:cubicBezTo>
                    <a:pt x="6" y="15"/>
                    <a:pt x="4" y="13"/>
                    <a:pt x="4" y="10"/>
                  </a:cubicBezTo>
                  <a:cubicBezTo>
                    <a:pt x="4" y="7"/>
                    <a:pt x="7" y="4"/>
                    <a:pt x="10" y="4"/>
                  </a:cubicBezTo>
                  <a:cubicBezTo>
                    <a:pt x="13" y="4"/>
                    <a:pt x="16" y="7"/>
                    <a:pt x="16" y="10"/>
                  </a:cubicBezTo>
                  <a:cubicBezTo>
                    <a:pt x="16" y="13"/>
                    <a:pt x="14" y="15"/>
                    <a:pt x="12"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grpSp>
      <p:grpSp>
        <p:nvGrpSpPr>
          <p:cNvPr id="144" name="PA_组合 251">
            <a:extLst>
              <a:ext uri="{FF2B5EF4-FFF2-40B4-BE49-F238E27FC236}">
                <a16:creationId xmlns:a16="http://schemas.microsoft.com/office/drawing/2014/main" id="{3FD42EA3-2189-4647-A014-2BF1DC0A2494}"/>
              </a:ext>
            </a:extLst>
          </p:cNvPr>
          <p:cNvGrpSpPr/>
          <p:nvPr>
            <p:custDataLst>
              <p:tags r:id="rId29"/>
            </p:custDataLst>
          </p:nvPr>
        </p:nvGrpSpPr>
        <p:grpSpPr>
          <a:xfrm>
            <a:off x="2920183" y="1663431"/>
            <a:ext cx="402540" cy="398704"/>
            <a:chOff x="1634612" y="5142426"/>
            <a:chExt cx="402664" cy="398704"/>
          </a:xfrm>
          <a:solidFill>
            <a:schemeClr val="bg1"/>
          </a:solidFill>
        </p:grpSpPr>
        <p:sp>
          <p:nvSpPr>
            <p:cNvPr id="145" name="PA_任意多边形 38">
              <a:extLst>
                <a:ext uri="{FF2B5EF4-FFF2-40B4-BE49-F238E27FC236}">
                  <a16:creationId xmlns:a16="http://schemas.microsoft.com/office/drawing/2014/main" id="{D0752FCA-DBC2-4A3B-8BDB-D742D1323974}"/>
                </a:ext>
              </a:extLst>
            </p:cNvPr>
            <p:cNvSpPr>
              <a:spLocks noEditPoints="1"/>
            </p:cNvSpPr>
            <p:nvPr>
              <p:custDataLst>
                <p:tags r:id="rId34"/>
              </p:custDataLst>
            </p:nvPr>
          </p:nvSpPr>
          <p:spPr bwMode="auto">
            <a:xfrm>
              <a:off x="1634612" y="5179392"/>
              <a:ext cx="368339" cy="361738"/>
            </a:xfrm>
            <a:custGeom>
              <a:avLst/>
              <a:gdLst>
                <a:gd name="T0" fmla="*/ 84 w 118"/>
                <a:gd name="T1" fmla="*/ 3 h 116"/>
                <a:gd name="T2" fmla="*/ 77 w 118"/>
                <a:gd name="T3" fmla="*/ 0 h 116"/>
                <a:gd name="T4" fmla="*/ 70 w 118"/>
                <a:gd name="T5" fmla="*/ 3 h 116"/>
                <a:gd name="T6" fmla="*/ 64 w 118"/>
                <a:gd name="T7" fmla="*/ 9 h 116"/>
                <a:gd name="T8" fmla="*/ 61 w 118"/>
                <a:gd name="T9" fmla="*/ 16 h 116"/>
                <a:gd name="T10" fmla="*/ 62 w 118"/>
                <a:gd name="T11" fmla="*/ 21 h 116"/>
                <a:gd name="T12" fmla="*/ 8 w 118"/>
                <a:gd name="T13" fmla="*/ 43 h 116"/>
                <a:gd name="T14" fmla="*/ 1 w 118"/>
                <a:gd name="T15" fmla="*/ 51 h 116"/>
                <a:gd name="T16" fmla="*/ 5 w 118"/>
                <a:gd name="T17" fmla="*/ 62 h 116"/>
                <a:gd name="T18" fmla="*/ 55 w 118"/>
                <a:gd name="T19" fmla="*/ 112 h 116"/>
                <a:gd name="T20" fmla="*/ 64 w 118"/>
                <a:gd name="T21" fmla="*/ 116 h 116"/>
                <a:gd name="T22" fmla="*/ 64 w 118"/>
                <a:gd name="T23" fmla="*/ 116 h 116"/>
                <a:gd name="T24" fmla="*/ 66 w 118"/>
                <a:gd name="T25" fmla="*/ 116 h 116"/>
                <a:gd name="T26" fmla="*/ 75 w 118"/>
                <a:gd name="T27" fmla="*/ 108 h 116"/>
                <a:gd name="T28" fmla="*/ 96 w 118"/>
                <a:gd name="T29" fmla="*/ 55 h 116"/>
                <a:gd name="T30" fmla="*/ 102 w 118"/>
                <a:gd name="T31" fmla="*/ 57 h 116"/>
                <a:gd name="T32" fmla="*/ 109 w 118"/>
                <a:gd name="T33" fmla="*/ 54 h 116"/>
                <a:gd name="T34" fmla="*/ 115 w 118"/>
                <a:gd name="T35" fmla="*/ 48 h 116"/>
                <a:gd name="T36" fmla="*/ 118 w 118"/>
                <a:gd name="T37" fmla="*/ 41 h 116"/>
                <a:gd name="T38" fmla="*/ 115 w 118"/>
                <a:gd name="T39" fmla="*/ 34 h 116"/>
                <a:gd name="T40" fmla="*/ 84 w 118"/>
                <a:gd name="T41" fmla="*/ 3 h 116"/>
                <a:gd name="T42" fmla="*/ 68 w 118"/>
                <a:gd name="T43" fmla="*/ 105 h 116"/>
                <a:gd name="T44" fmla="*/ 65 w 118"/>
                <a:gd name="T45" fmla="*/ 108 h 116"/>
                <a:gd name="T46" fmla="*/ 64 w 118"/>
                <a:gd name="T47" fmla="*/ 108 h 116"/>
                <a:gd name="T48" fmla="*/ 61 w 118"/>
                <a:gd name="T49" fmla="*/ 107 h 116"/>
                <a:gd name="T50" fmla="*/ 10 w 118"/>
                <a:gd name="T51" fmla="*/ 56 h 116"/>
                <a:gd name="T52" fmla="*/ 9 w 118"/>
                <a:gd name="T53" fmla="*/ 53 h 116"/>
                <a:gd name="T54" fmla="*/ 11 w 118"/>
                <a:gd name="T55" fmla="*/ 50 h 116"/>
                <a:gd name="T56" fmla="*/ 36 w 118"/>
                <a:gd name="T57" fmla="*/ 40 h 116"/>
                <a:gd name="T58" fmla="*/ 87 w 118"/>
                <a:gd name="T59" fmla="*/ 58 h 116"/>
                <a:gd name="T60" fmla="*/ 68 w 118"/>
                <a:gd name="T61" fmla="*/ 105 h 116"/>
                <a:gd name="T62" fmla="*/ 109 w 118"/>
                <a:gd name="T63" fmla="*/ 42 h 116"/>
                <a:gd name="T64" fmla="*/ 103 w 118"/>
                <a:gd name="T65" fmla="*/ 48 h 116"/>
                <a:gd name="T66" fmla="*/ 100 w 118"/>
                <a:gd name="T67" fmla="*/ 48 h 116"/>
                <a:gd name="T68" fmla="*/ 93 w 118"/>
                <a:gd name="T69" fmla="*/ 41 h 116"/>
                <a:gd name="T70" fmla="*/ 88 w 118"/>
                <a:gd name="T71" fmla="*/ 55 h 116"/>
                <a:gd name="T72" fmla="*/ 88 w 118"/>
                <a:gd name="T73" fmla="*/ 54 h 116"/>
                <a:gd name="T74" fmla="*/ 53 w 118"/>
                <a:gd name="T75" fmla="*/ 39 h 116"/>
                <a:gd name="T76" fmla="*/ 42 w 118"/>
                <a:gd name="T77" fmla="*/ 38 h 116"/>
                <a:gd name="T78" fmla="*/ 76 w 118"/>
                <a:gd name="T79" fmla="*/ 24 h 116"/>
                <a:gd name="T80" fmla="*/ 70 w 118"/>
                <a:gd name="T81" fmla="*/ 17 h 116"/>
                <a:gd name="T82" fmla="*/ 70 w 118"/>
                <a:gd name="T83" fmla="*/ 14 h 116"/>
                <a:gd name="T84" fmla="*/ 75 w 118"/>
                <a:gd name="T85" fmla="*/ 9 h 116"/>
                <a:gd name="T86" fmla="*/ 78 w 118"/>
                <a:gd name="T87" fmla="*/ 9 h 116"/>
                <a:gd name="T88" fmla="*/ 109 w 118"/>
                <a:gd name="T89" fmla="*/ 39 h 116"/>
                <a:gd name="T90" fmla="*/ 109 w 118"/>
                <a:gd name="T91" fmla="*/ 42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18" h="116">
                  <a:moveTo>
                    <a:pt x="84" y="3"/>
                  </a:moveTo>
                  <a:cubicBezTo>
                    <a:pt x="82" y="1"/>
                    <a:pt x="79" y="0"/>
                    <a:pt x="77" y="0"/>
                  </a:cubicBezTo>
                  <a:cubicBezTo>
                    <a:pt x="74" y="0"/>
                    <a:pt x="71" y="1"/>
                    <a:pt x="70" y="3"/>
                  </a:cubicBezTo>
                  <a:cubicBezTo>
                    <a:pt x="64" y="9"/>
                    <a:pt x="64" y="9"/>
                    <a:pt x="64" y="9"/>
                  </a:cubicBezTo>
                  <a:cubicBezTo>
                    <a:pt x="62" y="10"/>
                    <a:pt x="61" y="13"/>
                    <a:pt x="61" y="16"/>
                  </a:cubicBezTo>
                  <a:cubicBezTo>
                    <a:pt x="61" y="18"/>
                    <a:pt x="62" y="19"/>
                    <a:pt x="62" y="21"/>
                  </a:cubicBezTo>
                  <a:cubicBezTo>
                    <a:pt x="8" y="43"/>
                    <a:pt x="8" y="43"/>
                    <a:pt x="8" y="43"/>
                  </a:cubicBezTo>
                  <a:cubicBezTo>
                    <a:pt x="5" y="44"/>
                    <a:pt x="2" y="48"/>
                    <a:pt x="1" y="51"/>
                  </a:cubicBezTo>
                  <a:cubicBezTo>
                    <a:pt x="0" y="55"/>
                    <a:pt x="2" y="59"/>
                    <a:pt x="5" y="62"/>
                  </a:cubicBezTo>
                  <a:cubicBezTo>
                    <a:pt x="55" y="112"/>
                    <a:pt x="55" y="112"/>
                    <a:pt x="55" y="112"/>
                  </a:cubicBezTo>
                  <a:cubicBezTo>
                    <a:pt x="58" y="115"/>
                    <a:pt x="61" y="116"/>
                    <a:pt x="64" y="116"/>
                  </a:cubicBezTo>
                  <a:cubicBezTo>
                    <a:pt x="64" y="116"/>
                    <a:pt x="64" y="116"/>
                    <a:pt x="64" y="116"/>
                  </a:cubicBezTo>
                  <a:cubicBezTo>
                    <a:pt x="65" y="116"/>
                    <a:pt x="66" y="116"/>
                    <a:pt x="66" y="116"/>
                  </a:cubicBezTo>
                  <a:cubicBezTo>
                    <a:pt x="70" y="115"/>
                    <a:pt x="74" y="112"/>
                    <a:pt x="75" y="108"/>
                  </a:cubicBezTo>
                  <a:cubicBezTo>
                    <a:pt x="96" y="55"/>
                    <a:pt x="96" y="55"/>
                    <a:pt x="96" y="55"/>
                  </a:cubicBezTo>
                  <a:cubicBezTo>
                    <a:pt x="98" y="56"/>
                    <a:pt x="100" y="57"/>
                    <a:pt x="102" y="57"/>
                  </a:cubicBezTo>
                  <a:cubicBezTo>
                    <a:pt x="105" y="57"/>
                    <a:pt x="107" y="56"/>
                    <a:pt x="109" y="54"/>
                  </a:cubicBezTo>
                  <a:cubicBezTo>
                    <a:pt x="115" y="48"/>
                    <a:pt x="115" y="48"/>
                    <a:pt x="115" y="48"/>
                  </a:cubicBezTo>
                  <a:cubicBezTo>
                    <a:pt x="117" y="46"/>
                    <a:pt x="118" y="44"/>
                    <a:pt x="118" y="41"/>
                  </a:cubicBezTo>
                  <a:cubicBezTo>
                    <a:pt x="118" y="38"/>
                    <a:pt x="117" y="36"/>
                    <a:pt x="115" y="34"/>
                  </a:cubicBezTo>
                  <a:lnTo>
                    <a:pt x="84" y="3"/>
                  </a:lnTo>
                  <a:close/>
                  <a:moveTo>
                    <a:pt x="68" y="105"/>
                  </a:moveTo>
                  <a:cubicBezTo>
                    <a:pt x="67" y="107"/>
                    <a:pt x="66" y="108"/>
                    <a:pt x="65" y="108"/>
                  </a:cubicBezTo>
                  <a:cubicBezTo>
                    <a:pt x="64" y="108"/>
                    <a:pt x="64" y="108"/>
                    <a:pt x="64" y="108"/>
                  </a:cubicBezTo>
                  <a:cubicBezTo>
                    <a:pt x="63" y="108"/>
                    <a:pt x="62" y="108"/>
                    <a:pt x="61" y="107"/>
                  </a:cubicBezTo>
                  <a:cubicBezTo>
                    <a:pt x="10" y="56"/>
                    <a:pt x="10" y="56"/>
                    <a:pt x="10" y="56"/>
                  </a:cubicBezTo>
                  <a:cubicBezTo>
                    <a:pt x="9" y="56"/>
                    <a:pt x="9" y="54"/>
                    <a:pt x="9" y="53"/>
                  </a:cubicBezTo>
                  <a:cubicBezTo>
                    <a:pt x="9" y="52"/>
                    <a:pt x="10" y="51"/>
                    <a:pt x="11" y="50"/>
                  </a:cubicBezTo>
                  <a:cubicBezTo>
                    <a:pt x="36" y="40"/>
                    <a:pt x="36" y="40"/>
                    <a:pt x="36" y="40"/>
                  </a:cubicBezTo>
                  <a:cubicBezTo>
                    <a:pt x="53" y="46"/>
                    <a:pt x="70" y="40"/>
                    <a:pt x="87" y="58"/>
                  </a:cubicBezTo>
                  <a:lnTo>
                    <a:pt x="68" y="105"/>
                  </a:lnTo>
                  <a:close/>
                  <a:moveTo>
                    <a:pt x="109" y="42"/>
                  </a:moveTo>
                  <a:cubicBezTo>
                    <a:pt x="103" y="48"/>
                    <a:pt x="103" y="48"/>
                    <a:pt x="103" y="48"/>
                  </a:cubicBezTo>
                  <a:cubicBezTo>
                    <a:pt x="103" y="49"/>
                    <a:pt x="101" y="49"/>
                    <a:pt x="100" y="48"/>
                  </a:cubicBezTo>
                  <a:cubicBezTo>
                    <a:pt x="93" y="41"/>
                    <a:pt x="93" y="41"/>
                    <a:pt x="93" y="41"/>
                  </a:cubicBezTo>
                  <a:cubicBezTo>
                    <a:pt x="88" y="55"/>
                    <a:pt x="88" y="55"/>
                    <a:pt x="88" y="55"/>
                  </a:cubicBezTo>
                  <a:cubicBezTo>
                    <a:pt x="88" y="54"/>
                    <a:pt x="88" y="54"/>
                    <a:pt x="88" y="54"/>
                  </a:cubicBezTo>
                  <a:cubicBezTo>
                    <a:pt x="76" y="42"/>
                    <a:pt x="64" y="41"/>
                    <a:pt x="53" y="39"/>
                  </a:cubicBezTo>
                  <a:cubicBezTo>
                    <a:pt x="49" y="39"/>
                    <a:pt x="46" y="38"/>
                    <a:pt x="42" y="38"/>
                  </a:cubicBezTo>
                  <a:cubicBezTo>
                    <a:pt x="76" y="24"/>
                    <a:pt x="76" y="24"/>
                    <a:pt x="76" y="24"/>
                  </a:cubicBezTo>
                  <a:cubicBezTo>
                    <a:pt x="70" y="17"/>
                    <a:pt x="70" y="17"/>
                    <a:pt x="70" y="17"/>
                  </a:cubicBezTo>
                  <a:cubicBezTo>
                    <a:pt x="69" y="16"/>
                    <a:pt x="69" y="15"/>
                    <a:pt x="70" y="14"/>
                  </a:cubicBezTo>
                  <a:cubicBezTo>
                    <a:pt x="75" y="9"/>
                    <a:pt x="75" y="9"/>
                    <a:pt x="75" y="9"/>
                  </a:cubicBezTo>
                  <a:cubicBezTo>
                    <a:pt x="76" y="8"/>
                    <a:pt x="77" y="8"/>
                    <a:pt x="78" y="9"/>
                  </a:cubicBezTo>
                  <a:cubicBezTo>
                    <a:pt x="109" y="39"/>
                    <a:pt x="109" y="39"/>
                    <a:pt x="109" y="39"/>
                  </a:cubicBezTo>
                  <a:cubicBezTo>
                    <a:pt x="110" y="40"/>
                    <a:pt x="110" y="42"/>
                    <a:pt x="109"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146" name="PA_任意多边形 39">
              <a:extLst>
                <a:ext uri="{FF2B5EF4-FFF2-40B4-BE49-F238E27FC236}">
                  <a16:creationId xmlns:a16="http://schemas.microsoft.com/office/drawing/2014/main" id="{4347C356-9BDD-4C5A-8CC0-4D03E7F9F094}"/>
                </a:ext>
              </a:extLst>
            </p:cNvPr>
            <p:cNvSpPr>
              <a:spLocks noEditPoints="1"/>
            </p:cNvSpPr>
            <p:nvPr>
              <p:custDataLst>
                <p:tags r:id="rId35"/>
              </p:custDataLst>
            </p:nvPr>
          </p:nvSpPr>
          <p:spPr bwMode="auto">
            <a:xfrm>
              <a:off x="1811520" y="5341778"/>
              <a:ext cx="63370" cy="62050"/>
            </a:xfrm>
            <a:custGeom>
              <a:avLst/>
              <a:gdLst>
                <a:gd name="T0" fmla="*/ 10 w 20"/>
                <a:gd name="T1" fmla="*/ 20 h 20"/>
                <a:gd name="T2" fmla="*/ 20 w 20"/>
                <a:gd name="T3" fmla="*/ 10 h 20"/>
                <a:gd name="T4" fmla="*/ 10 w 20"/>
                <a:gd name="T5" fmla="*/ 0 h 20"/>
                <a:gd name="T6" fmla="*/ 0 w 20"/>
                <a:gd name="T7" fmla="*/ 10 h 20"/>
                <a:gd name="T8" fmla="*/ 10 w 20"/>
                <a:gd name="T9" fmla="*/ 20 h 20"/>
                <a:gd name="T10" fmla="*/ 10 w 20"/>
                <a:gd name="T11" fmla="*/ 4 h 20"/>
                <a:gd name="T12" fmla="*/ 16 w 20"/>
                <a:gd name="T13" fmla="*/ 10 h 20"/>
                <a:gd name="T14" fmla="*/ 10 w 20"/>
                <a:gd name="T15" fmla="*/ 16 h 20"/>
                <a:gd name="T16" fmla="*/ 4 w 20"/>
                <a:gd name="T17" fmla="*/ 10 h 20"/>
                <a:gd name="T18" fmla="*/ 10 w 20"/>
                <a:gd name="T19"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20">
                  <a:moveTo>
                    <a:pt x="10" y="20"/>
                  </a:moveTo>
                  <a:cubicBezTo>
                    <a:pt x="16" y="20"/>
                    <a:pt x="20" y="16"/>
                    <a:pt x="20" y="10"/>
                  </a:cubicBezTo>
                  <a:cubicBezTo>
                    <a:pt x="20" y="4"/>
                    <a:pt x="16" y="0"/>
                    <a:pt x="10" y="0"/>
                  </a:cubicBezTo>
                  <a:cubicBezTo>
                    <a:pt x="4" y="0"/>
                    <a:pt x="0" y="4"/>
                    <a:pt x="0" y="10"/>
                  </a:cubicBezTo>
                  <a:cubicBezTo>
                    <a:pt x="0" y="16"/>
                    <a:pt x="4" y="20"/>
                    <a:pt x="10" y="20"/>
                  </a:cubicBezTo>
                  <a:close/>
                  <a:moveTo>
                    <a:pt x="10" y="4"/>
                  </a:moveTo>
                  <a:cubicBezTo>
                    <a:pt x="13" y="4"/>
                    <a:pt x="16" y="7"/>
                    <a:pt x="16" y="10"/>
                  </a:cubicBezTo>
                  <a:cubicBezTo>
                    <a:pt x="16" y="13"/>
                    <a:pt x="13" y="16"/>
                    <a:pt x="10" y="16"/>
                  </a:cubicBezTo>
                  <a:cubicBezTo>
                    <a:pt x="7" y="16"/>
                    <a:pt x="4" y="13"/>
                    <a:pt x="4" y="10"/>
                  </a:cubicBezTo>
                  <a:cubicBezTo>
                    <a:pt x="4" y="7"/>
                    <a:pt x="7" y="4"/>
                    <a:pt x="1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147" name="PA_任意多边形 40">
              <a:extLst>
                <a:ext uri="{FF2B5EF4-FFF2-40B4-BE49-F238E27FC236}">
                  <a16:creationId xmlns:a16="http://schemas.microsoft.com/office/drawing/2014/main" id="{4D610F49-A903-4879-A876-A56DBEAA0ED2}"/>
                </a:ext>
              </a:extLst>
            </p:cNvPr>
            <p:cNvSpPr>
              <a:spLocks noEditPoints="1"/>
            </p:cNvSpPr>
            <p:nvPr>
              <p:custDataLst>
                <p:tags r:id="rId36"/>
              </p:custDataLst>
            </p:nvPr>
          </p:nvSpPr>
          <p:spPr bwMode="auto">
            <a:xfrm>
              <a:off x="1975226" y="5142426"/>
              <a:ext cx="62050" cy="62050"/>
            </a:xfrm>
            <a:custGeom>
              <a:avLst/>
              <a:gdLst>
                <a:gd name="T0" fmla="*/ 10 w 20"/>
                <a:gd name="T1" fmla="*/ 0 h 20"/>
                <a:gd name="T2" fmla="*/ 0 w 20"/>
                <a:gd name="T3" fmla="*/ 10 h 20"/>
                <a:gd name="T4" fmla="*/ 10 w 20"/>
                <a:gd name="T5" fmla="*/ 20 h 20"/>
                <a:gd name="T6" fmla="*/ 20 w 20"/>
                <a:gd name="T7" fmla="*/ 10 h 20"/>
                <a:gd name="T8" fmla="*/ 10 w 20"/>
                <a:gd name="T9" fmla="*/ 0 h 20"/>
                <a:gd name="T10" fmla="*/ 10 w 20"/>
                <a:gd name="T11" fmla="*/ 16 h 20"/>
                <a:gd name="T12" fmla="*/ 4 w 20"/>
                <a:gd name="T13" fmla="*/ 10 h 20"/>
                <a:gd name="T14" fmla="*/ 10 w 20"/>
                <a:gd name="T15" fmla="*/ 4 h 20"/>
                <a:gd name="T16" fmla="*/ 16 w 20"/>
                <a:gd name="T17" fmla="*/ 10 h 20"/>
                <a:gd name="T18" fmla="*/ 10 w 20"/>
                <a:gd name="T19" fmla="*/ 16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20">
                  <a:moveTo>
                    <a:pt x="10" y="0"/>
                  </a:moveTo>
                  <a:cubicBezTo>
                    <a:pt x="4" y="0"/>
                    <a:pt x="0" y="4"/>
                    <a:pt x="0" y="10"/>
                  </a:cubicBezTo>
                  <a:cubicBezTo>
                    <a:pt x="0" y="16"/>
                    <a:pt x="4" y="20"/>
                    <a:pt x="10" y="20"/>
                  </a:cubicBezTo>
                  <a:cubicBezTo>
                    <a:pt x="16" y="20"/>
                    <a:pt x="20" y="16"/>
                    <a:pt x="20" y="10"/>
                  </a:cubicBezTo>
                  <a:cubicBezTo>
                    <a:pt x="20" y="4"/>
                    <a:pt x="16" y="0"/>
                    <a:pt x="10" y="0"/>
                  </a:cubicBezTo>
                  <a:close/>
                  <a:moveTo>
                    <a:pt x="10" y="16"/>
                  </a:moveTo>
                  <a:cubicBezTo>
                    <a:pt x="7" y="16"/>
                    <a:pt x="4" y="13"/>
                    <a:pt x="4" y="10"/>
                  </a:cubicBezTo>
                  <a:cubicBezTo>
                    <a:pt x="4" y="7"/>
                    <a:pt x="7" y="4"/>
                    <a:pt x="10" y="4"/>
                  </a:cubicBezTo>
                  <a:cubicBezTo>
                    <a:pt x="13" y="4"/>
                    <a:pt x="16" y="7"/>
                    <a:pt x="16" y="10"/>
                  </a:cubicBezTo>
                  <a:cubicBezTo>
                    <a:pt x="16" y="13"/>
                    <a:pt x="13" y="16"/>
                    <a:pt x="10"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148" name="PA_任意多边形 41">
              <a:extLst>
                <a:ext uri="{FF2B5EF4-FFF2-40B4-BE49-F238E27FC236}">
                  <a16:creationId xmlns:a16="http://schemas.microsoft.com/office/drawing/2014/main" id="{7BC56681-6A11-4950-B643-87DEA597A848}"/>
                </a:ext>
              </a:extLst>
            </p:cNvPr>
            <p:cNvSpPr>
              <a:spLocks noEditPoints="1"/>
            </p:cNvSpPr>
            <p:nvPr>
              <p:custDataLst>
                <p:tags r:id="rId37"/>
              </p:custDataLst>
            </p:nvPr>
          </p:nvSpPr>
          <p:spPr bwMode="auto">
            <a:xfrm>
              <a:off x="1737588" y="5329896"/>
              <a:ext cx="48848" cy="48848"/>
            </a:xfrm>
            <a:custGeom>
              <a:avLst/>
              <a:gdLst>
                <a:gd name="T0" fmla="*/ 0 w 16"/>
                <a:gd name="T1" fmla="*/ 8 h 16"/>
                <a:gd name="T2" fmla="*/ 8 w 16"/>
                <a:gd name="T3" fmla="*/ 16 h 16"/>
                <a:gd name="T4" fmla="*/ 16 w 16"/>
                <a:gd name="T5" fmla="*/ 8 h 16"/>
                <a:gd name="T6" fmla="*/ 8 w 16"/>
                <a:gd name="T7" fmla="*/ 0 h 16"/>
                <a:gd name="T8" fmla="*/ 0 w 16"/>
                <a:gd name="T9" fmla="*/ 8 h 16"/>
                <a:gd name="T10" fmla="*/ 8 w 16"/>
                <a:gd name="T11" fmla="*/ 4 h 16"/>
                <a:gd name="T12" fmla="*/ 12 w 16"/>
                <a:gd name="T13" fmla="*/ 8 h 16"/>
                <a:gd name="T14" fmla="*/ 8 w 16"/>
                <a:gd name="T15" fmla="*/ 12 h 16"/>
                <a:gd name="T16" fmla="*/ 4 w 16"/>
                <a:gd name="T17" fmla="*/ 8 h 16"/>
                <a:gd name="T18" fmla="*/ 8 w 16"/>
                <a:gd name="T19" fmla="*/ 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6">
                  <a:moveTo>
                    <a:pt x="0" y="8"/>
                  </a:moveTo>
                  <a:cubicBezTo>
                    <a:pt x="0" y="12"/>
                    <a:pt x="4" y="16"/>
                    <a:pt x="8" y="16"/>
                  </a:cubicBezTo>
                  <a:cubicBezTo>
                    <a:pt x="12" y="16"/>
                    <a:pt x="16" y="12"/>
                    <a:pt x="16" y="8"/>
                  </a:cubicBezTo>
                  <a:cubicBezTo>
                    <a:pt x="16" y="4"/>
                    <a:pt x="12" y="0"/>
                    <a:pt x="8" y="0"/>
                  </a:cubicBezTo>
                  <a:cubicBezTo>
                    <a:pt x="4" y="0"/>
                    <a:pt x="0" y="4"/>
                    <a:pt x="0" y="8"/>
                  </a:cubicBezTo>
                  <a:close/>
                  <a:moveTo>
                    <a:pt x="8" y="4"/>
                  </a:moveTo>
                  <a:cubicBezTo>
                    <a:pt x="10" y="4"/>
                    <a:pt x="12" y="6"/>
                    <a:pt x="12" y="8"/>
                  </a:cubicBezTo>
                  <a:cubicBezTo>
                    <a:pt x="12" y="10"/>
                    <a:pt x="10" y="12"/>
                    <a:pt x="8" y="12"/>
                  </a:cubicBezTo>
                  <a:cubicBezTo>
                    <a:pt x="6" y="12"/>
                    <a:pt x="4" y="10"/>
                    <a:pt x="4" y="8"/>
                  </a:cubicBezTo>
                  <a:cubicBezTo>
                    <a:pt x="4" y="6"/>
                    <a:pt x="6" y="4"/>
                    <a:pt x="8"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149" name="PA_椭圆 42">
              <a:extLst>
                <a:ext uri="{FF2B5EF4-FFF2-40B4-BE49-F238E27FC236}">
                  <a16:creationId xmlns:a16="http://schemas.microsoft.com/office/drawing/2014/main" id="{C1CE02D0-52D0-4149-A1C1-CD8B1FD21494}"/>
                </a:ext>
              </a:extLst>
            </p:cNvPr>
            <p:cNvSpPr>
              <a:spLocks noChangeArrowheads="1"/>
            </p:cNvSpPr>
            <p:nvPr>
              <p:custDataLst>
                <p:tags r:id="rId38"/>
              </p:custDataLst>
            </p:nvPr>
          </p:nvSpPr>
          <p:spPr bwMode="auto">
            <a:xfrm>
              <a:off x="1786436" y="5417030"/>
              <a:ext cx="25084" cy="2508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sp>
          <p:nvSpPr>
            <p:cNvPr id="150" name="PA_椭圆 43">
              <a:extLst>
                <a:ext uri="{FF2B5EF4-FFF2-40B4-BE49-F238E27FC236}">
                  <a16:creationId xmlns:a16="http://schemas.microsoft.com/office/drawing/2014/main" id="{70E4434F-D567-44BD-B42B-FE93AC04C303}"/>
                </a:ext>
              </a:extLst>
            </p:cNvPr>
            <p:cNvSpPr>
              <a:spLocks noChangeArrowheads="1"/>
            </p:cNvSpPr>
            <p:nvPr>
              <p:custDataLst>
                <p:tags r:id="rId39"/>
              </p:custDataLst>
            </p:nvPr>
          </p:nvSpPr>
          <p:spPr bwMode="auto">
            <a:xfrm>
              <a:off x="1987108" y="5229560"/>
              <a:ext cx="25084" cy="2508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2" tIns="60941" rIns="121882" bIns="60941" numCol="1" anchor="t" anchorCtr="0" compatLnSpc="1">
              <a:prstTxWarp prst="textNoShape">
                <a:avLst/>
              </a:prstTxWarp>
            </a:bodyPr>
            <a:lstStyle/>
            <a:p>
              <a:endParaRPr lang="id-ID" sz="3199">
                <a:solidFill>
                  <a:srgbClr val="7F7F7F"/>
                </a:solidFill>
              </a:endParaRPr>
            </a:p>
          </p:txBody>
        </p:sp>
      </p:grpSp>
      <p:sp>
        <p:nvSpPr>
          <p:cNvPr id="153" name="PA_文本框 260">
            <a:extLst>
              <a:ext uri="{FF2B5EF4-FFF2-40B4-BE49-F238E27FC236}">
                <a16:creationId xmlns:a16="http://schemas.microsoft.com/office/drawing/2014/main" id="{9226EFAA-903D-4034-AAAF-99C9BD37A7AA}"/>
              </a:ext>
            </a:extLst>
          </p:cNvPr>
          <p:cNvSpPr txBox="1"/>
          <p:nvPr>
            <p:custDataLst>
              <p:tags r:id="rId30"/>
            </p:custDataLst>
          </p:nvPr>
        </p:nvSpPr>
        <p:spPr>
          <a:xfrm>
            <a:off x="6997273" y="2305169"/>
            <a:ext cx="4004021" cy="2308296"/>
          </a:xfrm>
          <a:prstGeom prst="rect">
            <a:avLst/>
          </a:prstGeom>
          <a:noFill/>
        </p:spPr>
        <p:txBody>
          <a:bodyPr wrap="square" lIns="91412" tIns="45706" rIns="91412" bIns="45706" rtlCol="0">
            <a:spAutoFit/>
          </a:bodyPr>
          <a:lstStyle/>
          <a:p>
            <a:pPr defTabSz="1450468">
              <a:defRPr/>
            </a:pPr>
            <a:r>
              <a:rPr lang="zh-CN" altLang="zh-CN" dirty="0"/>
              <a:t>汽车销售公司的汽车销售管理水平不高，直接关系着各汽车厂家的根本利益，但现有的汽车销售公司的汽车销售管理水平还停留在纸介质的基础上，这样的机制已经不能适应时代的发展，因为它浪费了许多的人力和物力。在信息时代这种传统的管理方法必然被计算机为基础的信息管理所取代。</a:t>
            </a:r>
            <a:endParaRPr lang="en-US" altLang="zh-CN" dirty="0">
              <a:latin typeface="微软雅黑" panose="020B0503020204020204" pitchFamily="34" charset="-122"/>
              <a:ea typeface="微软雅黑" panose="020B0503020204020204" pitchFamily="34" charset="-122"/>
              <a:cs typeface="Open Sans" panose="020B0606030504020204" pitchFamily="34" charset="0"/>
            </a:endParaRPr>
          </a:p>
        </p:txBody>
      </p:sp>
      <p:cxnSp>
        <p:nvCxnSpPr>
          <p:cNvPr id="169" name="PA_直接连接符 276">
            <a:extLst>
              <a:ext uri="{FF2B5EF4-FFF2-40B4-BE49-F238E27FC236}">
                <a16:creationId xmlns:a16="http://schemas.microsoft.com/office/drawing/2014/main" id="{19B2ABD2-041E-4D81-8580-507A7867B58E}"/>
              </a:ext>
            </a:extLst>
          </p:cNvPr>
          <p:cNvCxnSpPr/>
          <p:nvPr>
            <p:custDataLst>
              <p:tags r:id="rId31"/>
            </p:custDataLst>
          </p:nvPr>
        </p:nvCxnSpPr>
        <p:spPr>
          <a:xfrm>
            <a:off x="7245512" y="4765438"/>
            <a:ext cx="4101033" cy="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70" name="PA_直接连接符 277">
            <a:extLst>
              <a:ext uri="{FF2B5EF4-FFF2-40B4-BE49-F238E27FC236}">
                <a16:creationId xmlns:a16="http://schemas.microsoft.com/office/drawing/2014/main" id="{E90078B1-79E0-40F5-B01E-AE31665295D3}"/>
              </a:ext>
            </a:extLst>
          </p:cNvPr>
          <p:cNvCxnSpPr/>
          <p:nvPr>
            <p:custDataLst>
              <p:tags r:id="rId32"/>
            </p:custDataLst>
          </p:nvPr>
        </p:nvCxnSpPr>
        <p:spPr>
          <a:xfrm>
            <a:off x="6734196" y="1787020"/>
            <a:ext cx="0" cy="3877731"/>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pic>
        <p:nvPicPr>
          <p:cNvPr id="171" name="PA_PicturePlaceholder 1">
            <a:extLst>
              <a:ext uri="{FF2B5EF4-FFF2-40B4-BE49-F238E27FC236}">
                <a16:creationId xmlns:a16="http://schemas.microsoft.com/office/drawing/2014/main" id="{DC27BE1A-FD73-17C6-F0BC-06E74884AC7E}"/>
              </a:ext>
            </a:extLst>
          </p:cNvPr>
          <p:cNvPicPr>
            <a:picLocks noChangeAspect="1"/>
          </p:cNvPicPr>
          <p:nvPr>
            <p:custDataLst>
              <p:tags r:id="rId33"/>
            </p:custDataLst>
          </p:nvPr>
        </p:nvPicPr>
        <p:blipFill>
          <a:blip r:embed="rId152">
            <a:extLst>
              <a:ext uri="{28A0092B-C50C-407E-A947-70E740481C1C}">
                <a14:useLocalDpi xmlns:a14="http://schemas.microsoft.com/office/drawing/2010/main" val="0"/>
              </a:ext>
            </a:extLst>
          </a:blip>
          <a:stretch>
            <a:fillRect/>
          </a:stretch>
        </p:blipFill>
        <p:spPr>
          <a:xfrm>
            <a:off x="2264019" y="3059107"/>
            <a:ext cx="1699163" cy="955778"/>
          </a:xfrm>
          <a:prstGeom prst="rect">
            <a:avLst/>
          </a:prstGeom>
          <a:ln w="38100" cap="flat" cmpd="sng" algn="ctr">
            <a:solidFill>
              <a:srgbClr val="01458E"/>
            </a:solidFill>
            <a:prstDash val="solid"/>
            <a:round/>
            <a:headEnd type="none" w="med" len="med"/>
            <a:tailEnd type="none" w="med" len="med"/>
          </a:ln>
        </p:spPr>
      </p:pic>
      <p:sp>
        <p:nvSpPr>
          <p:cNvPr id="172" name="矩形 171">
            <a:extLst>
              <a:ext uri="{FF2B5EF4-FFF2-40B4-BE49-F238E27FC236}">
                <a16:creationId xmlns:a16="http://schemas.microsoft.com/office/drawing/2014/main" id="{1E7222DC-7724-AD33-5ECA-FDF0C1C8AE40}"/>
              </a:ext>
            </a:extLst>
          </p:cNvPr>
          <p:cNvSpPr/>
          <p:nvPr/>
        </p:nvSpPr>
        <p:spPr>
          <a:xfrm>
            <a:off x="4952593" y="61546"/>
            <a:ext cx="2292915" cy="31787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254990951"/>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112"/>
                                        </p:tgtEl>
                                        <p:attrNameLst>
                                          <p:attrName>style.visibility</p:attrName>
                                        </p:attrNameLst>
                                      </p:cBhvr>
                                      <p:to>
                                        <p:strVal val="visible"/>
                                      </p:to>
                                    </p:set>
                                    <p:anim calcmode="lin" valueType="num">
                                      <p:cBhvr>
                                        <p:cTn id="11" dur="500" fill="hold"/>
                                        <p:tgtEl>
                                          <p:spTgt spid="112"/>
                                        </p:tgtEl>
                                        <p:attrNameLst>
                                          <p:attrName>ppt_w</p:attrName>
                                        </p:attrNameLst>
                                      </p:cBhvr>
                                      <p:tavLst>
                                        <p:tav tm="0">
                                          <p:val>
                                            <p:fltVal val="0"/>
                                          </p:val>
                                        </p:tav>
                                        <p:tav tm="100000">
                                          <p:val>
                                            <p:strVal val="#ppt_w"/>
                                          </p:val>
                                        </p:tav>
                                      </p:tavLst>
                                    </p:anim>
                                    <p:anim calcmode="lin" valueType="num">
                                      <p:cBhvr>
                                        <p:cTn id="12" dur="500" fill="hold"/>
                                        <p:tgtEl>
                                          <p:spTgt spid="112"/>
                                        </p:tgtEl>
                                        <p:attrNameLst>
                                          <p:attrName>ppt_h</p:attrName>
                                        </p:attrNameLst>
                                      </p:cBhvr>
                                      <p:tavLst>
                                        <p:tav tm="0">
                                          <p:val>
                                            <p:fltVal val="0"/>
                                          </p:val>
                                        </p:tav>
                                        <p:tav tm="100000">
                                          <p:val>
                                            <p:strVal val="#ppt_h"/>
                                          </p:val>
                                        </p:tav>
                                      </p:tavLst>
                                    </p:anim>
                                    <p:animEffect transition="in" filter="fade">
                                      <p:cBhvr>
                                        <p:cTn id="13" dur="500"/>
                                        <p:tgtEl>
                                          <p:spTgt spid="112"/>
                                        </p:tgtEl>
                                      </p:cBhvr>
                                    </p:animEffect>
                                  </p:childTnLst>
                                </p:cTn>
                              </p:par>
                              <p:par>
                                <p:cTn id="14" presetID="53" presetClass="entr" presetSubtype="16" fill="hold" nodeType="withEffect">
                                  <p:stCondLst>
                                    <p:cond delay="0"/>
                                  </p:stCondLst>
                                  <p:childTnLst>
                                    <p:set>
                                      <p:cBhvr>
                                        <p:cTn id="15" dur="1" fill="hold">
                                          <p:stCondLst>
                                            <p:cond delay="0"/>
                                          </p:stCondLst>
                                        </p:cTn>
                                        <p:tgtEl>
                                          <p:spTgt spid="117"/>
                                        </p:tgtEl>
                                        <p:attrNameLst>
                                          <p:attrName>style.visibility</p:attrName>
                                        </p:attrNameLst>
                                      </p:cBhvr>
                                      <p:to>
                                        <p:strVal val="visible"/>
                                      </p:to>
                                    </p:set>
                                    <p:anim calcmode="lin" valueType="num">
                                      <p:cBhvr>
                                        <p:cTn id="16" dur="500" fill="hold"/>
                                        <p:tgtEl>
                                          <p:spTgt spid="117"/>
                                        </p:tgtEl>
                                        <p:attrNameLst>
                                          <p:attrName>ppt_w</p:attrName>
                                        </p:attrNameLst>
                                      </p:cBhvr>
                                      <p:tavLst>
                                        <p:tav tm="0">
                                          <p:val>
                                            <p:fltVal val="0"/>
                                          </p:val>
                                        </p:tav>
                                        <p:tav tm="100000">
                                          <p:val>
                                            <p:strVal val="#ppt_w"/>
                                          </p:val>
                                        </p:tav>
                                      </p:tavLst>
                                    </p:anim>
                                    <p:anim calcmode="lin" valueType="num">
                                      <p:cBhvr>
                                        <p:cTn id="17" dur="500" fill="hold"/>
                                        <p:tgtEl>
                                          <p:spTgt spid="117"/>
                                        </p:tgtEl>
                                        <p:attrNameLst>
                                          <p:attrName>ppt_h</p:attrName>
                                        </p:attrNameLst>
                                      </p:cBhvr>
                                      <p:tavLst>
                                        <p:tav tm="0">
                                          <p:val>
                                            <p:fltVal val="0"/>
                                          </p:val>
                                        </p:tav>
                                        <p:tav tm="100000">
                                          <p:val>
                                            <p:strVal val="#ppt_h"/>
                                          </p:val>
                                        </p:tav>
                                      </p:tavLst>
                                    </p:anim>
                                    <p:animEffect transition="in" filter="fade">
                                      <p:cBhvr>
                                        <p:cTn id="18" dur="500"/>
                                        <p:tgtEl>
                                          <p:spTgt spid="117"/>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16"/>
                                        </p:tgtEl>
                                        <p:attrNameLst>
                                          <p:attrName>style.visibility</p:attrName>
                                        </p:attrNameLst>
                                      </p:cBhvr>
                                      <p:to>
                                        <p:strVal val="visible"/>
                                      </p:to>
                                    </p:set>
                                    <p:animEffect transition="in" filter="fade">
                                      <p:cBhvr>
                                        <p:cTn id="21" dur="500"/>
                                        <p:tgtEl>
                                          <p:spTgt spid="116"/>
                                        </p:tgtEl>
                                      </p:cBhvr>
                                    </p:animEffect>
                                  </p:childTnLst>
                                </p:cTn>
                              </p:par>
                            </p:childTnLst>
                          </p:cTn>
                        </p:par>
                        <p:par>
                          <p:cTn id="22" fill="hold">
                            <p:stCondLst>
                              <p:cond delay="1000"/>
                            </p:stCondLst>
                            <p:childTnLst>
                              <p:par>
                                <p:cTn id="23" presetID="22" presetClass="entr" presetSubtype="4" fill="hold" nodeType="afterEffect">
                                  <p:stCondLst>
                                    <p:cond delay="0"/>
                                  </p:stCondLst>
                                  <p:childTnLst>
                                    <p:set>
                                      <p:cBhvr>
                                        <p:cTn id="24" dur="1" fill="hold">
                                          <p:stCondLst>
                                            <p:cond delay="0"/>
                                          </p:stCondLst>
                                        </p:cTn>
                                        <p:tgtEl>
                                          <p:spTgt spid="11"/>
                                        </p:tgtEl>
                                        <p:attrNameLst>
                                          <p:attrName>style.visibility</p:attrName>
                                        </p:attrNameLst>
                                      </p:cBhvr>
                                      <p:to>
                                        <p:strVal val="visible"/>
                                      </p:to>
                                    </p:set>
                                    <p:animEffect transition="in" filter="wipe(down)">
                                      <p:cBhvr>
                                        <p:cTn id="25" dur="500"/>
                                        <p:tgtEl>
                                          <p:spTgt spid="11"/>
                                        </p:tgtEl>
                                      </p:cBhvr>
                                    </p:animEffect>
                                  </p:childTnLst>
                                </p:cTn>
                              </p:par>
                            </p:childTnLst>
                          </p:cTn>
                        </p:par>
                        <p:par>
                          <p:cTn id="26" fill="hold">
                            <p:stCondLst>
                              <p:cond delay="1500"/>
                            </p:stCondLst>
                            <p:childTnLst>
                              <p:par>
                                <p:cTn id="27" presetID="53" presetClass="entr" presetSubtype="16" fill="hold" grpId="0" nodeType="afterEffect">
                                  <p:stCondLst>
                                    <p:cond delay="0"/>
                                  </p:stCondLst>
                                  <p:childTnLst>
                                    <p:set>
                                      <p:cBhvr>
                                        <p:cTn id="28" dur="1" fill="hold">
                                          <p:stCondLst>
                                            <p:cond delay="0"/>
                                          </p:stCondLst>
                                        </p:cTn>
                                        <p:tgtEl>
                                          <p:spTgt spid="111"/>
                                        </p:tgtEl>
                                        <p:attrNameLst>
                                          <p:attrName>style.visibility</p:attrName>
                                        </p:attrNameLst>
                                      </p:cBhvr>
                                      <p:to>
                                        <p:strVal val="visible"/>
                                      </p:to>
                                    </p:set>
                                    <p:anim calcmode="lin" valueType="num">
                                      <p:cBhvr>
                                        <p:cTn id="29" dur="500" fill="hold"/>
                                        <p:tgtEl>
                                          <p:spTgt spid="111"/>
                                        </p:tgtEl>
                                        <p:attrNameLst>
                                          <p:attrName>ppt_w</p:attrName>
                                        </p:attrNameLst>
                                      </p:cBhvr>
                                      <p:tavLst>
                                        <p:tav tm="0">
                                          <p:val>
                                            <p:fltVal val="0"/>
                                          </p:val>
                                        </p:tav>
                                        <p:tav tm="100000">
                                          <p:val>
                                            <p:strVal val="#ppt_w"/>
                                          </p:val>
                                        </p:tav>
                                      </p:tavLst>
                                    </p:anim>
                                    <p:anim calcmode="lin" valueType="num">
                                      <p:cBhvr>
                                        <p:cTn id="30" dur="500" fill="hold"/>
                                        <p:tgtEl>
                                          <p:spTgt spid="111"/>
                                        </p:tgtEl>
                                        <p:attrNameLst>
                                          <p:attrName>ppt_h</p:attrName>
                                        </p:attrNameLst>
                                      </p:cBhvr>
                                      <p:tavLst>
                                        <p:tav tm="0">
                                          <p:val>
                                            <p:fltVal val="0"/>
                                          </p:val>
                                        </p:tav>
                                        <p:tav tm="100000">
                                          <p:val>
                                            <p:strVal val="#ppt_h"/>
                                          </p:val>
                                        </p:tav>
                                      </p:tavLst>
                                    </p:anim>
                                    <p:animEffect transition="in" filter="fade">
                                      <p:cBhvr>
                                        <p:cTn id="31" dur="500"/>
                                        <p:tgtEl>
                                          <p:spTgt spid="111"/>
                                        </p:tgtEl>
                                      </p:cBhvr>
                                    </p:animEffect>
                                  </p:childTnLst>
                                </p:cTn>
                              </p:par>
                              <p:par>
                                <p:cTn id="32" presetID="53" presetClass="entr" presetSubtype="16" fill="hold" nodeType="withEffect">
                                  <p:stCondLst>
                                    <p:cond delay="0"/>
                                  </p:stCondLst>
                                  <p:childTnLst>
                                    <p:set>
                                      <p:cBhvr>
                                        <p:cTn id="33" dur="1" fill="hold">
                                          <p:stCondLst>
                                            <p:cond delay="0"/>
                                          </p:stCondLst>
                                        </p:cTn>
                                        <p:tgtEl>
                                          <p:spTgt spid="121"/>
                                        </p:tgtEl>
                                        <p:attrNameLst>
                                          <p:attrName>style.visibility</p:attrName>
                                        </p:attrNameLst>
                                      </p:cBhvr>
                                      <p:to>
                                        <p:strVal val="visible"/>
                                      </p:to>
                                    </p:set>
                                    <p:anim calcmode="lin" valueType="num">
                                      <p:cBhvr>
                                        <p:cTn id="34" dur="500" fill="hold"/>
                                        <p:tgtEl>
                                          <p:spTgt spid="121"/>
                                        </p:tgtEl>
                                        <p:attrNameLst>
                                          <p:attrName>ppt_w</p:attrName>
                                        </p:attrNameLst>
                                      </p:cBhvr>
                                      <p:tavLst>
                                        <p:tav tm="0">
                                          <p:val>
                                            <p:fltVal val="0"/>
                                          </p:val>
                                        </p:tav>
                                        <p:tav tm="100000">
                                          <p:val>
                                            <p:strVal val="#ppt_w"/>
                                          </p:val>
                                        </p:tav>
                                      </p:tavLst>
                                    </p:anim>
                                    <p:anim calcmode="lin" valueType="num">
                                      <p:cBhvr>
                                        <p:cTn id="35" dur="500" fill="hold"/>
                                        <p:tgtEl>
                                          <p:spTgt spid="121"/>
                                        </p:tgtEl>
                                        <p:attrNameLst>
                                          <p:attrName>ppt_h</p:attrName>
                                        </p:attrNameLst>
                                      </p:cBhvr>
                                      <p:tavLst>
                                        <p:tav tm="0">
                                          <p:val>
                                            <p:fltVal val="0"/>
                                          </p:val>
                                        </p:tav>
                                        <p:tav tm="100000">
                                          <p:val>
                                            <p:strVal val="#ppt_h"/>
                                          </p:val>
                                        </p:tav>
                                      </p:tavLst>
                                    </p:anim>
                                    <p:animEffect transition="in" filter="fade">
                                      <p:cBhvr>
                                        <p:cTn id="36" dur="500"/>
                                        <p:tgtEl>
                                          <p:spTgt spid="121"/>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115"/>
                                        </p:tgtEl>
                                        <p:attrNameLst>
                                          <p:attrName>style.visibility</p:attrName>
                                        </p:attrNameLst>
                                      </p:cBhvr>
                                      <p:to>
                                        <p:strVal val="visible"/>
                                      </p:to>
                                    </p:set>
                                    <p:animEffect transition="in" filter="fade">
                                      <p:cBhvr>
                                        <p:cTn id="39" dur="500"/>
                                        <p:tgtEl>
                                          <p:spTgt spid="115"/>
                                        </p:tgtEl>
                                      </p:cBhvr>
                                    </p:animEffect>
                                  </p:childTnLst>
                                </p:cTn>
                              </p:par>
                            </p:childTnLst>
                          </p:cTn>
                        </p:par>
                        <p:par>
                          <p:cTn id="40" fill="hold">
                            <p:stCondLst>
                              <p:cond delay="2000"/>
                            </p:stCondLst>
                            <p:childTnLst>
                              <p:par>
                                <p:cTn id="41" presetID="22" presetClass="entr" presetSubtype="4" fill="hold" nodeType="afterEffect">
                                  <p:stCondLst>
                                    <p:cond delay="0"/>
                                  </p:stCondLst>
                                  <p:childTnLst>
                                    <p:set>
                                      <p:cBhvr>
                                        <p:cTn id="42" dur="1" fill="hold">
                                          <p:stCondLst>
                                            <p:cond delay="0"/>
                                          </p:stCondLst>
                                        </p:cTn>
                                        <p:tgtEl>
                                          <p:spTgt spid="24"/>
                                        </p:tgtEl>
                                        <p:attrNameLst>
                                          <p:attrName>style.visibility</p:attrName>
                                        </p:attrNameLst>
                                      </p:cBhvr>
                                      <p:to>
                                        <p:strVal val="visible"/>
                                      </p:to>
                                    </p:set>
                                    <p:animEffect transition="in" filter="wipe(down)">
                                      <p:cBhvr>
                                        <p:cTn id="43" dur="500"/>
                                        <p:tgtEl>
                                          <p:spTgt spid="24"/>
                                        </p:tgtEl>
                                      </p:cBhvr>
                                    </p:animEffect>
                                  </p:childTnLst>
                                </p:cTn>
                              </p:par>
                            </p:childTnLst>
                          </p:cTn>
                        </p:par>
                        <p:par>
                          <p:cTn id="44" fill="hold">
                            <p:stCondLst>
                              <p:cond delay="2500"/>
                            </p:stCondLst>
                            <p:childTnLst>
                              <p:par>
                                <p:cTn id="45" presetID="53" presetClass="entr" presetSubtype="16" fill="hold" grpId="0" nodeType="afterEffect">
                                  <p:stCondLst>
                                    <p:cond delay="0"/>
                                  </p:stCondLst>
                                  <p:childTnLst>
                                    <p:set>
                                      <p:cBhvr>
                                        <p:cTn id="46" dur="1" fill="hold">
                                          <p:stCondLst>
                                            <p:cond delay="0"/>
                                          </p:stCondLst>
                                        </p:cTn>
                                        <p:tgtEl>
                                          <p:spTgt spid="114"/>
                                        </p:tgtEl>
                                        <p:attrNameLst>
                                          <p:attrName>style.visibility</p:attrName>
                                        </p:attrNameLst>
                                      </p:cBhvr>
                                      <p:to>
                                        <p:strVal val="visible"/>
                                      </p:to>
                                    </p:set>
                                    <p:anim calcmode="lin" valueType="num">
                                      <p:cBhvr>
                                        <p:cTn id="47" dur="500" fill="hold"/>
                                        <p:tgtEl>
                                          <p:spTgt spid="114"/>
                                        </p:tgtEl>
                                        <p:attrNameLst>
                                          <p:attrName>ppt_w</p:attrName>
                                        </p:attrNameLst>
                                      </p:cBhvr>
                                      <p:tavLst>
                                        <p:tav tm="0">
                                          <p:val>
                                            <p:fltVal val="0"/>
                                          </p:val>
                                        </p:tav>
                                        <p:tav tm="100000">
                                          <p:val>
                                            <p:strVal val="#ppt_w"/>
                                          </p:val>
                                        </p:tav>
                                      </p:tavLst>
                                    </p:anim>
                                    <p:anim calcmode="lin" valueType="num">
                                      <p:cBhvr>
                                        <p:cTn id="48" dur="500" fill="hold"/>
                                        <p:tgtEl>
                                          <p:spTgt spid="114"/>
                                        </p:tgtEl>
                                        <p:attrNameLst>
                                          <p:attrName>ppt_h</p:attrName>
                                        </p:attrNameLst>
                                      </p:cBhvr>
                                      <p:tavLst>
                                        <p:tav tm="0">
                                          <p:val>
                                            <p:fltVal val="0"/>
                                          </p:val>
                                        </p:tav>
                                        <p:tav tm="100000">
                                          <p:val>
                                            <p:strVal val="#ppt_h"/>
                                          </p:val>
                                        </p:tav>
                                      </p:tavLst>
                                    </p:anim>
                                    <p:animEffect transition="in" filter="fade">
                                      <p:cBhvr>
                                        <p:cTn id="49" dur="500"/>
                                        <p:tgtEl>
                                          <p:spTgt spid="114"/>
                                        </p:tgtEl>
                                      </p:cBhvr>
                                    </p:animEffect>
                                  </p:childTnLst>
                                </p:cTn>
                              </p:par>
                              <p:par>
                                <p:cTn id="50" presetID="53" presetClass="entr" presetSubtype="16" fill="hold" grpId="0" nodeType="withEffect">
                                  <p:stCondLst>
                                    <p:cond delay="0"/>
                                  </p:stCondLst>
                                  <p:childTnLst>
                                    <p:set>
                                      <p:cBhvr>
                                        <p:cTn id="51" dur="1" fill="hold">
                                          <p:stCondLst>
                                            <p:cond delay="0"/>
                                          </p:stCondLst>
                                        </p:cTn>
                                        <p:tgtEl>
                                          <p:spTgt spid="113"/>
                                        </p:tgtEl>
                                        <p:attrNameLst>
                                          <p:attrName>style.visibility</p:attrName>
                                        </p:attrNameLst>
                                      </p:cBhvr>
                                      <p:to>
                                        <p:strVal val="visible"/>
                                      </p:to>
                                    </p:set>
                                    <p:anim calcmode="lin" valueType="num">
                                      <p:cBhvr>
                                        <p:cTn id="52" dur="500" fill="hold"/>
                                        <p:tgtEl>
                                          <p:spTgt spid="113"/>
                                        </p:tgtEl>
                                        <p:attrNameLst>
                                          <p:attrName>ppt_w</p:attrName>
                                        </p:attrNameLst>
                                      </p:cBhvr>
                                      <p:tavLst>
                                        <p:tav tm="0">
                                          <p:val>
                                            <p:fltVal val="0"/>
                                          </p:val>
                                        </p:tav>
                                        <p:tav tm="100000">
                                          <p:val>
                                            <p:strVal val="#ppt_w"/>
                                          </p:val>
                                        </p:tav>
                                      </p:tavLst>
                                    </p:anim>
                                    <p:anim calcmode="lin" valueType="num">
                                      <p:cBhvr>
                                        <p:cTn id="53" dur="500" fill="hold"/>
                                        <p:tgtEl>
                                          <p:spTgt spid="113"/>
                                        </p:tgtEl>
                                        <p:attrNameLst>
                                          <p:attrName>ppt_h</p:attrName>
                                        </p:attrNameLst>
                                      </p:cBhvr>
                                      <p:tavLst>
                                        <p:tav tm="0">
                                          <p:val>
                                            <p:fltVal val="0"/>
                                          </p:val>
                                        </p:tav>
                                        <p:tav tm="100000">
                                          <p:val>
                                            <p:strVal val="#ppt_h"/>
                                          </p:val>
                                        </p:tav>
                                      </p:tavLst>
                                    </p:anim>
                                    <p:animEffect transition="in" filter="fade">
                                      <p:cBhvr>
                                        <p:cTn id="54" dur="500"/>
                                        <p:tgtEl>
                                          <p:spTgt spid="113"/>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138"/>
                                        </p:tgtEl>
                                        <p:attrNameLst>
                                          <p:attrName>style.visibility</p:attrName>
                                        </p:attrNameLst>
                                      </p:cBhvr>
                                      <p:to>
                                        <p:strVal val="visible"/>
                                      </p:to>
                                    </p:set>
                                    <p:animEffect transition="in" filter="fade">
                                      <p:cBhvr>
                                        <p:cTn id="57" dur="500"/>
                                        <p:tgtEl>
                                          <p:spTgt spid="138"/>
                                        </p:tgtEl>
                                      </p:cBhvr>
                                    </p:animEffect>
                                  </p:childTnLst>
                                </p:cTn>
                              </p:par>
                            </p:childTnLst>
                          </p:cTn>
                        </p:par>
                        <p:par>
                          <p:cTn id="58" fill="hold">
                            <p:stCondLst>
                              <p:cond delay="3000"/>
                            </p:stCondLst>
                            <p:childTnLst>
                              <p:par>
                                <p:cTn id="59" presetID="22" presetClass="entr" presetSubtype="4" fill="hold" nodeType="afterEffect">
                                  <p:stCondLst>
                                    <p:cond delay="0"/>
                                  </p:stCondLst>
                                  <p:childTnLst>
                                    <p:set>
                                      <p:cBhvr>
                                        <p:cTn id="60" dur="1" fill="hold">
                                          <p:stCondLst>
                                            <p:cond delay="0"/>
                                          </p:stCondLst>
                                        </p:cTn>
                                        <p:tgtEl>
                                          <p:spTgt spid="40"/>
                                        </p:tgtEl>
                                        <p:attrNameLst>
                                          <p:attrName>style.visibility</p:attrName>
                                        </p:attrNameLst>
                                      </p:cBhvr>
                                      <p:to>
                                        <p:strVal val="visible"/>
                                      </p:to>
                                    </p:set>
                                    <p:animEffect transition="in" filter="wipe(down)">
                                      <p:cBhvr>
                                        <p:cTn id="61" dur="500"/>
                                        <p:tgtEl>
                                          <p:spTgt spid="40"/>
                                        </p:tgtEl>
                                      </p:cBhvr>
                                    </p:animEffect>
                                  </p:childTnLst>
                                </p:cTn>
                              </p:par>
                            </p:childTnLst>
                          </p:cTn>
                        </p:par>
                        <p:par>
                          <p:cTn id="62" fill="hold">
                            <p:stCondLst>
                              <p:cond delay="3500"/>
                            </p:stCondLst>
                            <p:childTnLst>
                              <p:par>
                                <p:cTn id="63" presetID="53" presetClass="entr" presetSubtype="16" fill="hold" grpId="0" nodeType="afterEffect">
                                  <p:stCondLst>
                                    <p:cond delay="0"/>
                                  </p:stCondLst>
                                  <p:childTnLst>
                                    <p:set>
                                      <p:cBhvr>
                                        <p:cTn id="64" dur="1" fill="hold">
                                          <p:stCondLst>
                                            <p:cond delay="0"/>
                                          </p:stCondLst>
                                        </p:cTn>
                                        <p:tgtEl>
                                          <p:spTgt spid="131"/>
                                        </p:tgtEl>
                                        <p:attrNameLst>
                                          <p:attrName>style.visibility</p:attrName>
                                        </p:attrNameLst>
                                      </p:cBhvr>
                                      <p:to>
                                        <p:strVal val="visible"/>
                                      </p:to>
                                    </p:set>
                                    <p:anim calcmode="lin" valueType="num">
                                      <p:cBhvr>
                                        <p:cTn id="65" dur="500" fill="hold"/>
                                        <p:tgtEl>
                                          <p:spTgt spid="131"/>
                                        </p:tgtEl>
                                        <p:attrNameLst>
                                          <p:attrName>ppt_w</p:attrName>
                                        </p:attrNameLst>
                                      </p:cBhvr>
                                      <p:tavLst>
                                        <p:tav tm="0">
                                          <p:val>
                                            <p:fltVal val="0"/>
                                          </p:val>
                                        </p:tav>
                                        <p:tav tm="100000">
                                          <p:val>
                                            <p:strVal val="#ppt_w"/>
                                          </p:val>
                                        </p:tav>
                                      </p:tavLst>
                                    </p:anim>
                                    <p:anim calcmode="lin" valueType="num">
                                      <p:cBhvr>
                                        <p:cTn id="66" dur="500" fill="hold"/>
                                        <p:tgtEl>
                                          <p:spTgt spid="131"/>
                                        </p:tgtEl>
                                        <p:attrNameLst>
                                          <p:attrName>ppt_h</p:attrName>
                                        </p:attrNameLst>
                                      </p:cBhvr>
                                      <p:tavLst>
                                        <p:tav tm="0">
                                          <p:val>
                                            <p:fltVal val="0"/>
                                          </p:val>
                                        </p:tav>
                                        <p:tav tm="100000">
                                          <p:val>
                                            <p:strVal val="#ppt_h"/>
                                          </p:val>
                                        </p:tav>
                                      </p:tavLst>
                                    </p:anim>
                                    <p:animEffect transition="in" filter="fade">
                                      <p:cBhvr>
                                        <p:cTn id="67" dur="500"/>
                                        <p:tgtEl>
                                          <p:spTgt spid="131"/>
                                        </p:tgtEl>
                                      </p:cBhvr>
                                    </p:animEffect>
                                  </p:childTnLst>
                                </p:cTn>
                              </p:par>
                              <p:par>
                                <p:cTn id="68" presetID="53" presetClass="entr" presetSubtype="16" fill="hold" nodeType="withEffect">
                                  <p:stCondLst>
                                    <p:cond delay="0"/>
                                  </p:stCondLst>
                                  <p:childTnLst>
                                    <p:set>
                                      <p:cBhvr>
                                        <p:cTn id="69" dur="1" fill="hold">
                                          <p:stCondLst>
                                            <p:cond delay="0"/>
                                          </p:stCondLst>
                                        </p:cTn>
                                        <p:tgtEl>
                                          <p:spTgt spid="144"/>
                                        </p:tgtEl>
                                        <p:attrNameLst>
                                          <p:attrName>style.visibility</p:attrName>
                                        </p:attrNameLst>
                                      </p:cBhvr>
                                      <p:to>
                                        <p:strVal val="visible"/>
                                      </p:to>
                                    </p:set>
                                    <p:anim calcmode="lin" valueType="num">
                                      <p:cBhvr>
                                        <p:cTn id="70" dur="500" fill="hold"/>
                                        <p:tgtEl>
                                          <p:spTgt spid="144"/>
                                        </p:tgtEl>
                                        <p:attrNameLst>
                                          <p:attrName>ppt_w</p:attrName>
                                        </p:attrNameLst>
                                      </p:cBhvr>
                                      <p:tavLst>
                                        <p:tav tm="0">
                                          <p:val>
                                            <p:fltVal val="0"/>
                                          </p:val>
                                        </p:tav>
                                        <p:tav tm="100000">
                                          <p:val>
                                            <p:strVal val="#ppt_w"/>
                                          </p:val>
                                        </p:tav>
                                      </p:tavLst>
                                    </p:anim>
                                    <p:anim calcmode="lin" valueType="num">
                                      <p:cBhvr>
                                        <p:cTn id="71" dur="500" fill="hold"/>
                                        <p:tgtEl>
                                          <p:spTgt spid="144"/>
                                        </p:tgtEl>
                                        <p:attrNameLst>
                                          <p:attrName>ppt_h</p:attrName>
                                        </p:attrNameLst>
                                      </p:cBhvr>
                                      <p:tavLst>
                                        <p:tav tm="0">
                                          <p:val>
                                            <p:fltVal val="0"/>
                                          </p:val>
                                        </p:tav>
                                        <p:tav tm="100000">
                                          <p:val>
                                            <p:strVal val="#ppt_h"/>
                                          </p:val>
                                        </p:tav>
                                      </p:tavLst>
                                    </p:anim>
                                    <p:animEffect transition="in" filter="fade">
                                      <p:cBhvr>
                                        <p:cTn id="72" dur="500"/>
                                        <p:tgtEl>
                                          <p:spTgt spid="144"/>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137"/>
                                        </p:tgtEl>
                                        <p:attrNameLst>
                                          <p:attrName>style.visibility</p:attrName>
                                        </p:attrNameLst>
                                      </p:cBhvr>
                                      <p:to>
                                        <p:strVal val="visible"/>
                                      </p:to>
                                    </p:set>
                                    <p:animEffect transition="in" filter="fade">
                                      <p:cBhvr>
                                        <p:cTn id="75" dur="500"/>
                                        <p:tgtEl>
                                          <p:spTgt spid="137"/>
                                        </p:tgtEl>
                                      </p:cBhvr>
                                    </p:animEffect>
                                  </p:childTnLst>
                                </p:cTn>
                              </p:par>
                            </p:childTnLst>
                          </p:cTn>
                        </p:par>
                        <p:par>
                          <p:cTn id="76" fill="hold">
                            <p:stCondLst>
                              <p:cond delay="4000"/>
                            </p:stCondLst>
                            <p:childTnLst>
                              <p:par>
                                <p:cTn id="77" presetID="22" presetClass="entr" presetSubtype="8" fill="hold" nodeType="afterEffect">
                                  <p:stCondLst>
                                    <p:cond delay="0"/>
                                  </p:stCondLst>
                                  <p:childTnLst>
                                    <p:set>
                                      <p:cBhvr>
                                        <p:cTn id="78" dur="1" fill="hold">
                                          <p:stCondLst>
                                            <p:cond delay="0"/>
                                          </p:stCondLst>
                                        </p:cTn>
                                        <p:tgtEl>
                                          <p:spTgt spid="58"/>
                                        </p:tgtEl>
                                        <p:attrNameLst>
                                          <p:attrName>style.visibility</p:attrName>
                                        </p:attrNameLst>
                                      </p:cBhvr>
                                      <p:to>
                                        <p:strVal val="visible"/>
                                      </p:to>
                                    </p:set>
                                    <p:animEffect transition="in" filter="wipe(left)">
                                      <p:cBhvr>
                                        <p:cTn id="79" dur="500"/>
                                        <p:tgtEl>
                                          <p:spTgt spid="58"/>
                                        </p:tgtEl>
                                      </p:cBhvr>
                                    </p:animEffect>
                                  </p:childTnLst>
                                </p:cTn>
                              </p:par>
                            </p:childTnLst>
                          </p:cTn>
                        </p:par>
                        <p:par>
                          <p:cTn id="80" fill="hold">
                            <p:stCondLst>
                              <p:cond delay="4500"/>
                            </p:stCondLst>
                            <p:childTnLst>
                              <p:par>
                                <p:cTn id="81" presetID="53" presetClass="entr" presetSubtype="16" fill="hold" grpId="0" nodeType="afterEffect">
                                  <p:stCondLst>
                                    <p:cond delay="0"/>
                                  </p:stCondLst>
                                  <p:childTnLst>
                                    <p:set>
                                      <p:cBhvr>
                                        <p:cTn id="82" dur="1" fill="hold">
                                          <p:stCondLst>
                                            <p:cond delay="0"/>
                                          </p:stCondLst>
                                        </p:cTn>
                                        <p:tgtEl>
                                          <p:spTgt spid="125"/>
                                        </p:tgtEl>
                                        <p:attrNameLst>
                                          <p:attrName>style.visibility</p:attrName>
                                        </p:attrNameLst>
                                      </p:cBhvr>
                                      <p:to>
                                        <p:strVal val="visible"/>
                                      </p:to>
                                    </p:set>
                                    <p:anim calcmode="lin" valueType="num">
                                      <p:cBhvr>
                                        <p:cTn id="83" dur="500" fill="hold"/>
                                        <p:tgtEl>
                                          <p:spTgt spid="125"/>
                                        </p:tgtEl>
                                        <p:attrNameLst>
                                          <p:attrName>ppt_w</p:attrName>
                                        </p:attrNameLst>
                                      </p:cBhvr>
                                      <p:tavLst>
                                        <p:tav tm="0">
                                          <p:val>
                                            <p:fltVal val="0"/>
                                          </p:val>
                                        </p:tav>
                                        <p:tav tm="100000">
                                          <p:val>
                                            <p:strVal val="#ppt_w"/>
                                          </p:val>
                                        </p:tav>
                                      </p:tavLst>
                                    </p:anim>
                                    <p:anim calcmode="lin" valueType="num">
                                      <p:cBhvr>
                                        <p:cTn id="84" dur="500" fill="hold"/>
                                        <p:tgtEl>
                                          <p:spTgt spid="125"/>
                                        </p:tgtEl>
                                        <p:attrNameLst>
                                          <p:attrName>ppt_h</p:attrName>
                                        </p:attrNameLst>
                                      </p:cBhvr>
                                      <p:tavLst>
                                        <p:tav tm="0">
                                          <p:val>
                                            <p:fltVal val="0"/>
                                          </p:val>
                                        </p:tav>
                                        <p:tav tm="100000">
                                          <p:val>
                                            <p:strVal val="#ppt_h"/>
                                          </p:val>
                                        </p:tav>
                                      </p:tavLst>
                                    </p:anim>
                                    <p:animEffect transition="in" filter="fade">
                                      <p:cBhvr>
                                        <p:cTn id="85" dur="500"/>
                                        <p:tgtEl>
                                          <p:spTgt spid="125"/>
                                        </p:tgtEl>
                                      </p:cBhvr>
                                    </p:animEffect>
                                  </p:childTnLst>
                                </p:cTn>
                              </p:par>
                              <p:par>
                                <p:cTn id="86" presetID="53" presetClass="entr" presetSubtype="16" fill="hold" nodeType="withEffect">
                                  <p:stCondLst>
                                    <p:cond delay="0"/>
                                  </p:stCondLst>
                                  <p:childTnLst>
                                    <p:set>
                                      <p:cBhvr>
                                        <p:cTn id="87" dur="1" fill="hold">
                                          <p:stCondLst>
                                            <p:cond delay="0"/>
                                          </p:stCondLst>
                                        </p:cTn>
                                        <p:tgtEl>
                                          <p:spTgt spid="141"/>
                                        </p:tgtEl>
                                        <p:attrNameLst>
                                          <p:attrName>style.visibility</p:attrName>
                                        </p:attrNameLst>
                                      </p:cBhvr>
                                      <p:to>
                                        <p:strVal val="visible"/>
                                      </p:to>
                                    </p:set>
                                    <p:anim calcmode="lin" valueType="num">
                                      <p:cBhvr>
                                        <p:cTn id="88" dur="500" fill="hold"/>
                                        <p:tgtEl>
                                          <p:spTgt spid="141"/>
                                        </p:tgtEl>
                                        <p:attrNameLst>
                                          <p:attrName>ppt_w</p:attrName>
                                        </p:attrNameLst>
                                      </p:cBhvr>
                                      <p:tavLst>
                                        <p:tav tm="0">
                                          <p:val>
                                            <p:fltVal val="0"/>
                                          </p:val>
                                        </p:tav>
                                        <p:tav tm="100000">
                                          <p:val>
                                            <p:strVal val="#ppt_w"/>
                                          </p:val>
                                        </p:tav>
                                      </p:tavLst>
                                    </p:anim>
                                    <p:anim calcmode="lin" valueType="num">
                                      <p:cBhvr>
                                        <p:cTn id="89" dur="500" fill="hold"/>
                                        <p:tgtEl>
                                          <p:spTgt spid="141"/>
                                        </p:tgtEl>
                                        <p:attrNameLst>
                                          <p:attrName>ppt_h</p:attrName>
                                        </p:attrNameLst>
                                      </p:cBhvr>
                                      <p:tavLst>
                                        <p:tav tm="0">
                                          <p:val>
                                            <p:fltVal val="0"/>
                                          </p:val>
                                        </p:tav>
                                        <p:tav tm="100000">
                                          <p:val>
                                            <p:strVal val="#ppt_h"/>
                                          </p:val>
                                        </p:tav>
                                      </p:tavLst>
                                    </p:anim>
                                    <p:animEffect transition="in" filter="fade">
                                      <p:cBhvr>
                                        <p:cTn id="90" dur="500"/>
                                        <p:tgtEl>
                                          <p:spTgt spid="141"/>
                                        </p:tgtEl>
                                      </p:cBhvr>
                                    </p:animEffect>
                                  </p:childTnLst>
                                </p:cTn>
                              </p:par>
                              <p:par>
                                <p:cTn id="91" presetID="10" presetClass="entr" presetSubtype="0" fill="hold" grpId="0" nodeType="withEffect">
                                  <p:stCondLst>
                                    <p:cond delay="0"/>
                                  </p:stCondLst>
                                  <p:childTnLst>
                                    <p:set>
                                      <p:cBhvr>
                                        <p:cTn id="92" dur="1" fill="hold">
                                          <p:stCondLst>
                                            <p:cond delay="0"/>
                                          </p:stCondLst>
                                        </p:cTn>
                                        <p:tgtEl>
                                          <p:spTgt spid="139"/>
                                        </p:tgtEl>
                                        <p:attrNameLst>
                                          <p:attrName>style.visibility</p:attrName>
                                        </p:attrNameLst>
                                      </p:cBhvr>
                                      <p:to>
                                        <p:strVal val="visible"/>
                                      </p:to>
                                    </p:set>
                                    <p:animEffect transition="in" filter="fade">
                                      <p:cBhvr>
                                        <p:cTn id="93" dur="500"/>
                                        <p:tgtEl>
                                          <p:spTgt spid="139"/>
                                        </p:tgtEl>
                                      </p:cBhvr>
                                    </p:animEffect>
                                  </p:childTnLst>
                                </p:cTn>
                              </p:par>
                            </p:childTnLst>
                          </p:cTn>
                        </p:par>
                        <p:par>
                          <p:cTn id="94" fill="hold">
                            <p:stCondLst>
                              <p:cond delay="5000"/>
                            </p:stCondLst>
                            <p:childTnLst>
                              <p:par>
                                <p:cTn id="95" presetID="22" presetClass="entr" presetSubtype="1" fill="hold" nodeType="afterEffect">
                                  <p:stCondLst>
                                    <p:cond delay="0"/>
                                  </p:stCondLst>
                                  <p:childTnLst>
                                    <p:set>
                                      <p:cBhvr>
                                        <p:cTn id="96" dur="1" fill="hold">
                                          <p:stCondLst>
                                            <p:cond delay="0"/>
                                          </p:stCondLst>
                                        </p:cTn>
                                        <p:tgtEl>
                                          <p:spTgt spid="74"/>
                                        </p:tgtEl>
                                        <p:attrNameLst>
                                          <p:attrName>style.visibility</p:attrName>
                                        </p:attrNameLst>
                                      </p:cBhvr>
                                      <p:to>
                                        <p:strVal val="visible"/>
                                      </p:to>
                                    </p:set>
                                    <p:animEffect transition="in" filter="wipe(up)">
                                      <p:cBhvr>
                                        <p:cTn id="97" dur="500"/>
                                        <p:tgtEl>
                                          <p:spTgt spid="74"/>
                                        </p:tgtEl>
                                      </p:cBhvr>
                                    </p:animEffect>
                                  </p:childTnLst>
                                </p:cTn>
                              </p:par>
                            </p:childTnLst>
                          </p:cTn>
                        </p:par>
                        <p:par>
                          <p:cTn id="98" fill="hold">
                            <p:stCondLst>
                              <p:cond delay="5500"/>
                            </p:stCondLst>
                            <p:childTnLst>
                              <p:par>
                                <p:cTn id="99" presetID="53" presetClass="entr" presetSubtype="16" fill="hold" grpId="0" nodeType="afterEffect">
                                  <p:stCondLst>
                                    <p:cond delay="0"/>
                                  </p:stCondLst>
                                  <p:childTnLst>
                                    <p:set>
                                      <p:cBhvr>
                                        <p:cTn id="100" dur="1" fill="hold">
                                          <p:stCondLst>
                                            <p:cond delay="0"/>
                                          </p:stCondLst>
                                        </p:cTn>
                                        <p:tgtEl>
                                          <p:spTgt spid="124"/>
                                        </p:tgtEl>
                                        <p:attrNameLst>
                                          <p:attrName>style.visibility</p:attrName>
                                        </p:attrNameLst>
                                      </p:cBhvr>
                                      <p:to>
                                        <p:strVal val="visible"/>
                                      </p:to>
                                    </p:set>
                                    <p:anim calcmode="lin" valueType="num">
                                      <p:cBhvr>
                                        <p:cTn id="101" dur="500" fill="hold"/>
                                        <p:tgtEl>
                                          <p:spTgt spid="124"/>
                                        </p:tgtEl>
                                        <p:attrNameLst>
                                          <p:attrName>ppt_w</p:attrName>
                                        </p:attrNameLst>
                                      </p:cBhvr>
                                      <p:tavLst>
                                        <p:tav tm="0">
                                          <p:val>
                                            <p:fltVal val="0"/>
                                          </p:val>
                                        </p:tav>
                                        <p:tav tm="100000">
                                          <p:val>
                                            <p:strVal val="#ppt_w"/>
                                          </p:val>
                                        </p:tav>
                                      </p:tavLst>
                                    </p:anim>
                                    <p:anim calcmode="lin" valueType="num">
                                      <p:cBhvr>
                                        <p:cTn id="102" dur="500" fill="hold"/>
                                        <p:tgtEl>
                                          <p:spTgt spid="124"/>
                                        </p:tgtEl>
                                        <p:attrNameLst>
                                          <p:attrName>ppt_h</p:attrName>
                                        </p:attrNameLst>
                                      </p:cBhvr>
                                      <p:tavLst>
                                        <p:tav tm="0">
                                          <p:val>
                                            <p:fltVal val="0"/>
                                          </p:val>
                                        </p:tav>
                                        <p:tav tm="100000">
                                          <p:val>
                                            <p:strVal val="#ppt_h"/>
                                          </p:val>
                                        </p:tav>
                                      </p:tavLst>
                                    </p:anim>
                                    <p:animEffect transition="in" filter="fade">
                                      <p:cBhvr>
                                        <p:cTn id="103" dur="500"/>
                                        <p:tgtEl>
                                          <p:spTgt spid="124"/>
                                        </p:tgtEl>
                                      </p:cBhvr>
                                    </p:animEffect>
                                  </p:childTnLst>
                                </p:cTn>
                              </p:par>
                              <p:par>
                                <p:cTn id="104" presetID="53" presetClass="entr" presetSubtype="16" fill="hold" nodeType="withEffect">
                                  <p:stCondLst>
                                    <p:cond delay="0"/>
                                  </p:stCondLst>
                                  <p:childTnLst>
                                    <p:set>
                                      <p:cBhvr>
                                        <p:cTn id="105" dur="1" fill="hold">
                                          <p:stCondLst>
                                            <p:cond delay="0"/>
                                          </p:stCondLst>
                                        </p:cTn>
                                        <p:tgtEl>
                                          <p:spTgt spid="127"/>
                                        </p:tgtEl>
                                        <p:attrNameLst>
                                          <p:attrName>style.visibility</p:attrName>
                                        </p:attrNameLst>
                                      </p:cBhvr>
                                      <p:to>
                                        <p:strVal val="visible"/>
                                      </p:to>
                                    </p:set>
                                    <p:anim calcmode="lin" valueType="num">
                                      <p:cBhvr>
                                        <p:cTn id="106" dur="500" fill="hold"/>
                                        <p:tgtEl>
                                          <p:spTgt spid="127"/>
                                        </p:tgtEl>
                                        <p:attrNameLst>
                                          <p:attrName>ppt_w</p:attrName>
                                        </p:attrNameLst>
                                      </p:cBhvr>
                                      <p:tavLst>
                                        <p:tav tm="0">
                                          <p:val>
                                            <p:fltVal val="0"/>
                                          </p:val>
                                        </p:tav>
                                        <p:tav tm="100000">
                                          <p:val>
                                            <p:strVal val="#ppt_w"/>
                                          </p:val>
                                        </p:tav>
                                      </p:tavLst>
                                    </p:anim>
                                    <p:anim calcmode="lin" valueType="num">
                                      <p:cBhvr>
                                        <p:cTn id="107" dur="500" fill="hold"/>
                                        <p:tgtEl>
                                          <p:spTgt spid="127"/>
                                        </p:tgtEl>
                                        <p:attrNameLst>
                                          <p:attrName>ppt_h</p:attrName>
                                        </p:attrNameLst>
                                      </p:cBhvr>
                                      <p:tavLst>
                                        <p:tav tm="0">
                                          <p:val>
                                            <p:fltVal val="0"/>
                                          </p:val>
                                        </p:tav>
                                        <p:tav tm="100000">
                                          <p:val>
                                            <p:strVal val="#ppt_h"/>
                                          </p:val>
                                        </p:tav>
                                      </p:tavLst>
                                    </p:anim>
                                    <p:animEffect transition="in" filter="fade">
                                      <p:cBhvr>
                                        <p:cTn id="108" dur="500"/>
                                        <p:tgtEl>
                                          <p:spTgt spid="127"/>
                                        </p:tgtEl>
                                      </p:cBhvr>
                                    </p:animEffect>
                                  </p:childTnLst>
                                </p:cTn>
                              </p:par>
                              <p:par>
                                <p:cTn id="109" presetID="10" presetClass="entr" presetSubtype="0" fill="hold" grpId="0" nodeType="withEffect">
                                  <p:stCondLst>
                                    <p:cond delay="0"/>
                                  </p:stCondLst>
                                  <p:childTnLst>
                                    <p:set>
                                      <p:cBhvr>
                                        <p:cTn id="110" dur="1" fill="hold">
                                          <p:stCondLst>
                                            <p:cond delay="0"/>
                                          </p:stCondLst>
                                        </p:cTn>
                                        <p:tgtEl>
                                          <p:spTgt spid="130"/>
                                        </p:tgtEl>
                                        <p:attrNameLst>
                                          <p:attrName>style.visibility</p:attrName>
                                        </p:attrNameLst>
                                      </p:cBhvr>
                                      <p:to>
                                        <p:strVal val="visible"/>
                                      </p:to>
                                    </p:set>
                                    <p:animEffect transition="in" filter="fade">
                                      <p:cBhvr>
                                        <p:cTn id="111" dur="500"/>
                                        <p:tgtEl>
                                          <p:spTgt spid="130"/>
                                        </p:tgtEl>
                                      </p:cBhvr>
                                    </p:animEffect>
                                  </p:childTnLst>
                                </p:cTn>
                              </p:par>
                            </p:childTnLst>
                          </p:cTn>
                        </p:par>
                        <p:par>
                          <p:cTn id="112" fill="hold">
                            <p:stCondLst>
                              <p:cond delay="6000"/>
                            </p:stCondLst>
                            <p:childTnLst>
                              <p:par>
                                <p:cTn id="113" presetID="22" presetClass="entr" presetSubtype="1" fill="hold" nodeType="afterEffect">
                                  <p:stCondLst>
                                    <p:cond delay="0"/>
                                  </p:stCondLst>
                                  <p:childTnLst>
                                    <p:set>
                                      <p:cBhvr>
                                        <p:cTn id="114" dur="1" fill="hold">
                                          <p:stCondLst>
                                            <p:cond delay="0"/>
                                          </p:stCondLst>
                                        </p:cTn>
                                        <p:tgtEl>
                                          <p:spTgt spid="86"/>
                                        </p:tgtEl>
                                        <p:attrNameLst>
                                          <p:attrName>style.visibility</p:attrName>
                                        </p:attrNameLst>
                                      </p:cBhvr>
                                      <p:to>
                                        <p:strVal val="visible"/>
                                      </p:to>
                                    </p:set>
                                    <p:animEffect transition="in" filter="wipe(up)">
                                      <p:cBhvr>
                                        <p:cTn id="115" dur="500"/>
                                        <p:tgtEl>
                                          <p:spTgt spid="86"/>
                                        </p:tgtEl>
                                      </p:cBhvr>
                                    </p:animEffect>
                                  </p:childTnLst>
                                </p:cTn>
                              </p:par>
                            </p:childTnLst>
                          </p:cTn>
                        </p:par>
                        <p:par>
                          <p:cTn id="116" fill="hold">
                            <p:stCondLst>
                              <p:cond delay="6500"/>
                            </p:stCondLst>
                            <p:childTnLst>
                              <p:par>
                                <p:cTn id="117" presetID="53" presetClass="entr" presetSubtype="16" fill="hold" grpId="0" nodeType="afterEffect">
                                  <p:stCondLst>
                                    <p:cond delay="0"/>
                                  </p:stCondLst>
                                  <p:childTnLst>
                                    <p:set>
                                      <p:cBhvr>
                                        <p:cTn id="118" dur="1" fill="hold">
                                          <p:stCondLst>
                                            <p:cond delay="0"/>
                                          </p:stCondLst>
                                        </p:cTn>
                                        <p:tgtEl>
                                          <p:spTgt spid="126"/>
                                        </p:tgtEl>
                                        <p:attrNameLst>
                                          <p:attrName>style.visibility</p:attrName>
                                        </p:attrNameLst>
                                      </p:cBhvr>
                                      <p:to>
                                        <p:strVal val="visible"/>
                                      </p:to>
                                    </p:set>
                                    <p:anim calcmode="lin" valueType="num">
                                      <p:cBhvr>
                                        <p:cTn id="119" dur="500" fill="hold"/>
                                        <p:tgtEl>
                                          <p:spTgt spid="126"/>
                                        </p:tgtEl>
                                        <p:attrNameLst>
                                          <p:attrName>ppt_w</p:attrName>
                                        </p:attrNameLst>
                                      </p:cBhvr>
                                      <p:tavLst>
                                        <p:tav tm="0">
                                          <p:val>
                                            <p:fltVal val="0"/>
                                          </p:val>
                                        </p:tav>
                                        <p:tav tm="100000">
                                          <p:val>
                                            <p:strVal val="#ppt_w"/>
                                          </p:val>
                                        </p:tav>
                                      </p:tavLst>
                                    </p:anim>
                                    <p:anim calcmode="lin" valueType="num">
                                      <p:cBhvr>
                                        <p:cTn id="120" dur="500" fill="hold"/>
                                        <p:tgtEl>
                                          <p:spTgt spid="126"/>
                                        </p:tgtEl>
                                        <p:attrNameLst>
                                          <p:attrName>ppt_h</p:attrName>
                                        </p:attrNameLst>
                                      </p:cBhvr>
                                      <p:tavLst>
                                        <p:tav tm="0">
                                          <p:val>
                                            <p:fltVal val="0"/>
                                          </p:val>
                                        </p:tav>
                                        <p:tav tm="100000">
                                          <p:val>
                                            <p:strVal val="#ppt_h"/>
                                          </p:val>
                                        </p:tav>
                                      </p:tavLst>
                                    </p:anim>
                                    <p:animEffect transition="in" filter="fade">
                                      <p:cBhvr>
                                        <p:cTn id="121" dur="500"/>
                                        <p:tgtEl>
                                          <p:spTgt spid="126"/>
                                        </p:tgtEl>
                                      </p:cBhvr>
                                    </p:animEffect>
                                  </p:childTnLst>
                                </p:cTn>
                              </p:par>
                              <p:par>
                                <p:cTn id="122" presetID="53" presetClass="entr" presetSubtype="16" fill="hold" grpId="0" nodeType="withEffect">
                                  <p:stCondLst>
                                    <p:cond delay="0"/>
                                  </p:stCondLst>
                                  <p:childTnLst>
                                    <p:set>
                                      <p:cBhvr>
                                        <p:cTn id="123" dur="1" fill="hold">
                                          <p:stCondLst>
                                            <p:cond delay="0"/>
                                          </p:stCondLst>
                                        </p:cTn>
                                        <p:tgtEl>
                                          <p:spTgt spid="140"/>
                                        </p:tgtEl>
                                        <p:attrNameLst>
                                          <p:attrName>style.visibility</p:attrName>
                                        </p:attrNameLst>
                                      </p:cBhvr>
                                      <p:to>
                                        <p:strVal val="visible"/>
                                      </p:to>
                                    </p:set>
                                    <p:anim calcmode="lin" valueType="num">
                                      <p:cBhvr>
                                        <p:cTn id="124" dur="500" fill="hold"/>
                                        <p:tgtEl>
                                          <p:spTgt spid="140"/>
                                        </p:tgtEl>
                                        <p:attrNameLst>
                                          <p:attrName>ppt_w</p:attrName>
                                        </p:attrNameLst>
                                      </p:cBhvr>
                                      <p:tavLst>
                                        <p:tav tm="0">
                                          <p:val>
                                            <p:fltVal val="0"/>
                                          </p:val>
                                        </p:tav>
                                        <p:tav tm="100000">
                                          <p:val>
                                            <p:strVal val="#ppt_w"/>
                                          </p:val>
                                        </p:tav>
                                      </p:tavLst>
                                    </p:anim>
                                    <p:anim calcmode="lin" valueType="num">
                                      <p:cBhvr>
                                        <p:cTn id="125" dur="500" fill="hold"/>
                                        <p:tgtEl>
                                          <p:spTgt spid="140"/>
                                        </p:tgtEl>
                                        <p:attrNameLst>
                                          <p:attrName>ppt_h</p:attrName>
                                        </p:attrNameLst>
                                      </p:cBhvr>
                                      <p:tavLst>
                                        <p:tav tm="0">
                                          <p:val>
                                            <p:fltVal val="0"/>
                                          </p:val>
                                        </p:tav>
                                        <p:tav tm="100000">
                                          <p:val>
                                            <p:strVal val="#ppt_h"/>
                                          </p:val>
                                        </p:tav>
                                      </p:tavLst>
                                    </p:anim>
                                    <p:animEffect transition="in" filter="fade">
                                      <p:cBhvr>
                                        <p:cTn id="126" dur="500"/>
                                        <p:tgtEl>
                                          <p:spTgt spid="140"/>
                                        </p:tgtEl>
                                      </p:cBhvr>
                                    </p:animEffect>
                                  </p:childTnLst>
                                </p:cTn>
                              </p:par>
                              <p:par>
                                <p:cTn id="127" presetID="10" presetClass="entr" presetSubtype="0" fill="hold" grpId="0" nodeType="withEffect">
                                  <p:stCondLst>
                                    <p:cond delay="0"/>
                                  </p:stCondLst>
                                  <p:childTnLst>
                                    <p:set>
                                      <p:cBhvr>
                                        <p:cTn id="128" dur="1" fill="hold">
                                          <p:stCondLst>
                                            <p:cond delay="0"/>
                                          </p:stCondLst>
                                        </p:cTn>
                                        <p:tgtEl>
                                          <p:spTgt spid="136"/>
                                        </p:tgtEl>
                                        <p:attrNameLst>
                                          <p:attrName>style.visibility</p:attrName>
                                        </p:attrNameLst>
                                      </p:cBhvr>
                                      <p:to>
                                        <p:strVal val="visible"/>
                                      </p:to>
                                    </p:set>
                                    <p:animEffect transition="in" filter="fade">
                                      <p:cBhvr>
                                        <p:cTn id="129" dur="500"/>
                                        <p:tgtEl>
                                          <p:spTgt spid="136"/>
                                        </p:tgtEl>
                                      </p:cBhvr>
                                    </p:animEffect>
                                  </p:childTnLst>
                                </p:cTn>
                              </p:par>
                            </p:childTnLst>
                          </p:cTn>
                        </p:par>
                        <p:par>
                          <p:cTn id="130" fill="hold">
                            <p:stCondLst>
                              <p:cond delay="7000"/>
                            </p:stCondLst>
                            <p:childTnLst>
                              <p:par>
                                <p:cTn id="131" presetID="22" presetClass="entr" presetSubtype="1" fill="hold" nodeType="afterEffect">
                                  <p:stCondLst>
                                    <p:cond delay="0"/>
                                  </p:stCondLst>
                                  <p:childTnLst>
                                    <p:set>
                                      <p:cBhvr>
                                        <p:cTn id="132" dur="1" fill="hold">
                                          <p:stCondLst>
                                            <p:cond delay="0"/>
                                          </p:stCondLst>
                                        </p:cTn>
                                        <p:tgtEl>
                                          <p:spTgt spid="99"/>
                                        </p:tgtEl>
                                        <p:attrNameLst>
                                          <p:attrName>style.visibility</p:attrName>
                                        </p:attrNameLst>
                                      </p:cBhvr>
                                      <p:to>
                                        <p:strVal val="visible"/>
                                      </p:to>
                                    </p:set>
                                    <p:animEffect transition="in" filter="wipe(up)">
                                      <p:cBhvr>
                                        <p:cTn id="133" dur="500"/>
                                        <p:tgtEl>
                                          <p:spTgt spid="99"/>
                                        </p:tgtEl>
                                      </p:cBhvr>
                                    </p:animEffect>
                                  </p:childTnLst>
                                </p:cTn>
                              </p:par>
                              <p:par>
                                <p:cTn id="134" presetID="10" presetClass="entr" presetSubtype="0" fill="hold" grpId="0" nodeType="withEffect">
                                  <p:stCondLst>
                                    <p:cond delay="0"/>
                                  </p:stCondLst>
                                  <p:childTnLst>
                                    <p:set>
                                      <p:cBhvr>
                                        <p:cTn id="135" dur="1" fill="hold">
                                          <p:stCondLst>
                                            <p:cond delay="0"/>
                                          </p:stCondLst>
                                        </p:cTn>
                                        <p:tgtEl>
                                          <p:spTgt spid="153"/>
                                        </p:tgtEl>
                                        <p:attrNameLst>
                                          <p:attrName>style.visibility</p:attrName>
                                        </p:attrNameLst>
                                      </p:cBhvr>
                                      <p:to>
                                        <p:strVal val="visible"/>
                                      </p:to>
                                    </p:set>
                                    <p:animEffect transition="in" filter="fade">
                                      <p:cBhvr>
                                        <p:cTn id="136" dur="500"/>
                                        <p:tgtEl>
                                          <p:spTgt spid="153"/>
                                        </p:tgtEl>
                                      </p:cBhvr>
                                    </p:animEffect>
                                  </p:childTnLst>
                                </p:cTn>
                              </p:par>
                              <p:par>
                                <p:cTn id="137" presetID="10" presetClass="entr" presetSubtype="0" fill="hold" nodeType="withEffect">
                                  <p:stCondLst>
                                    <p:cond delay="0"/>
                                  </p:stCondLst>
                                  <p:childTnLst>
                                    <p:set>
                                      <p:cBhvr>
                                        <p:cTn id="138" dur="1" fill="hold">
                                          <p:stCondLst>
                                            <p:cond delay="0"/>
                                          </p:stCondLst>
                                        </p:cTn>
                                        <p:tgtEl>
                                          <p:spTgt spid="169"/>
                                        </p:tgtEl>
                                        <p:attrNameLst>
                                          <p:attrName>style.visibility</p:attrName>
                                        </p:attrNameLst>
                                      </p:cBhvr>
                                      <p:to>
                                        <p:strVal val="visible"/>
                                      </p:to>
                                    </p:set>
                                    <p:animEffect transition="in" filter="fade">
                                      <p:cBhvr>
                                        <p:cTn id="139" dur="500"/>
                                        <p:tgtEl>
                                          <p:spTgt spid="169"/>
                                        </p:tgtEl>
                                      </p:cBhvr>
                                    </p:animEffect>
                                  </p:childTnLst>
                                </p:cTn>
                              </p:par>
                              <p:par>
                                <p:cTn id="140" presetID="22" presetClass="entr" presetSubtype="4" fill="hold" nodeType="withEffect">
                                  <p:stCondLst>
                                    <p:cond delay="0"/>
                                  </p:stCondLst>
                                  <p:childTnLst>
                                    <p:set>
                                      <p:cBhvr>
                                        <p:cTn id="141" dur="1" fill="hold">
                                          <p:stCondLst>
                                            <p:cond delay="0"/>
                                          </p:stCondLst>
                                        </p:cTn>
                                        <p:tgtEl>
                                          <p:spTgt spid="170"/>
                                        </p:tgtEl>
                                        <p:attrNameLst>
                                          <p:attrName>style.visibility</p:attrName>
                                        </p:attrNameLst>
                                      </p:cBhvr>
                                      <p:to>
                                        <p:strVal val="visible"/>
                                      </p:to>
                                    </p:set>
                                    <p:animEffect transition="in" filter="wipe(down)">
                                      <p:cBhvr>
                                        <p:cTn id="142" dur="500"/>
                                        <p:tgtEl>
                                          <p:spTgt spid="170"/>
                                        </p:tgtEl>
                                      </p:cBhvr>
                                    </p:animEffect>
                                  </p:childTnLst>
                                </p:cTn>
                              </p:par>
                            </p:childTnLst>
                          </p:cTn>
                        </p:par>
                        <p:par>
                          <p:cTn id="143" fill="hold">
                            <p:stCondLst>
                              <p:cond delay="7500"/>
                            </p:stCondLst>
                            <p:childTnLst>
                              <p:par>
                                <p:cTn id="144" presetID="31" presetClass="entr" presetSubtype="0" fill="hold" nodeType="afterEffect">
                                  <p:stCondLst>
                                    <p:cond delay="0"/>
                                  </p:stCondLst>
                                  <p:childTnLst>
                                    <p:set>
                                      <p:cBhvr>
                                        <p:cTn id="145" dur="1" fill="hold">
                                          <p:stCondLst>
                                            <p:cond delay="0"/>
                                          </p:stCondLst>
                                        </p:cTn>
                                        <p:tgtEl>
                                          <p:spTgt spid="171"/>
                                        </p:tgtEl>
                                        <p:attrNameLst>
                                          <p:attrName>style.visibility</p:attrName>
                                        </p:attrNameLst>
                                      </p:cBhvr>
                                      <p:to>
                                        <p:strVal val="visible"/>
                                      </p:to>
                                    </p:set>
                                    <p:anim calcmode="lin" valueType="num">
                                      <p:cBhvr>
                                        <p:cTn id="146" dur="1000" fill="hold"/>
                                        <p:tgtEl>
                                          <p:spTgt spid="171"/>
                                        </p:tgtEl>
                                        <p:attrNameLst>
                                          <p:attrName>ppt_w</p:attrName>
                                        </p:attrNameLst>
                                      </p:cBhvr>
                                      <p:tavLst>
                                        <p:tav tm="0">
                                          <p:val>
                                            <p:fltVal val="0"/>
                                          </p:val>
                                        </p:tav>
                                        <p:tav tm="100000">
                                          <p:val>
                                            <p:strVal val="#ppt_w"/>
                                          </p:val>
                                        </p:tav>
                                      </p:tavLst>
                                    </p:anim>
                                    <p:anim calcmode="lin" valueType="num">
                                      <p:cBhvr>
                                        <p:cTn id="147" dur="1000" fill="hold"/>
                                        <p:tgtEl>
                                          <p:spTgt spid="171"/>
                                        </p:tgtEl>
                                        <p:attrNameLst>
                                          <p:attrName>ppt_h</p:attrName>
                                        </p:attrNameLst>
                                      </p:cBhvr>
                                      <p:tavLst>
                                        <p:tav tm="0">
                                          <p:val>
                                            <p:fltVal val="0"/>
                                          </p:val>
                                        </p:tav>
                                        <p:tav tm="100000">
                                          <p:val>
                                            <p:strVal val="#ppt_h"/>
                                          </p:val>
                                        </p:tav>
                                      </p:tavLst>
                                    </p:anim>
                                    <p:anim calcmode="lin" valueType="num">
                                      <p:cBhvr>
                                        <p:cTn id="148" dur="1000" fill="hold"/>
                                        <p:tgtEl>
                                          <p:spTgt spid="171"/>
                                        </p:tgtEl>
                                        <p:attrNameLst>
                                          <p:attrName>style.rotation</p:attrName>
                                        </p:attrNameLst>
                                      </p:cBhvr>
                                      <p:tavLst>
                                        <p:tav tm="0">
                                          <p:val>
                                            <p:fltVal val="90"/>
                                          </p:val>
                                        </p:tav>
                                        <p:tav tm="100000">
                                          <p:val>
                                            <p:fltVal val="0"/>
                                          </p:val>
                                        </p:tav>
                                      </p:tavLst>
                                    </p:anim>
                                    <p:animEffect transition="in" filter="fade">
                                      <p:cBhvr>
                                        <p:cTn id="149" dur="1000"/>
                                        <p:tgtEl>
                                          <p:spTgt spid="1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1" grpId="0" animBg="1"/>
      <p:bldP spid="112" grpId="0" animBg="1"/>
      <p:bldP spid="113" grpId="0" animBg="1"/>
      <p:bldP spid="114" grpId="0" animBg="1"/>
      <p:bldP spid="115" grpId="0"/>
      <p:bldP spid="116" grpId="0"/>
      <p:bldP spid="124" grpId="0" animBg="1"/>
      <p:bldP spid="125" grpId="0" animBg="1"/>
      <p:bldP spid="126" grpId="0" animBg="1"/>
      <p:bldP spid="130" grpId="0"/>
      <p:bldP spid="131" grpId="0" animBg="1"/>
      <p:bldP spid="136" grpId="0"/>
      <p:bldP spid="137" grpId="0"/>
      <p:bldP spid="138" grpId="0"/>
      <p:bldP spid="139" grpId="0"/>
      <p:bldP spid="140" grpId="0" animBg="1"/>
      <p:bldP spid="15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_矩形 7">
            <a:extLst>
              <a:ext uri="{FF2B5EF4-FFF2-40B4-BE49-F238E27FC236}">
                <a16:creationId xmlns:a16="http://schemas.microsoft.com/office/drawing/2014/main" id="{FDF95CF7-1F5D-4680-8FB6-9B4A23099298}"/>
              </a:ext>
            </a:extLst>
          </p:cNvPr>
          <p:cNvSpPr/>
          <p:nvPr>
            <p:custDataLst>
              <p:tags r:id="rId1"/>
            </p:custDataLst>
          </p:nvPr>
        </p:nvSpPr>
        <p:spPr>
          <a:xfrm>
            <a:off x="1881" y="-1"/>
            <a:ext cx="4750384" cy="6858001"/>
          </a:xfrm>
          <a:prstGeom prst="rect">
            <a:avLst/>
          </a:prstGeom>
          <a:solidFill>
            <a:srgbClr val="1C8D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199"/>
          </a:p>
        </p:txBody>
      </p:sp>
      <p:sp>
        <p:nvSpPr>
          <p:cNvPr id="3" name="PA_矩形 8">
            <a:extLst>
              <a:ext uri="{FF2B5EF4-FFF2-40B4-BE49-F238E27FC236}">
                <a16:creationId xmlns:a16="http://schemas.microsoft.com/office/drawing/2014/main" id="{F4F74C79-9BFB-49D8-A9EA-F29661870297}"/>
              </a:ext>
            </a:extLst>
          </p:cNvPr>
          <p:cNvSpPr/>
          <p:nvPr>
            <p:custDataLst>
              <p:tags r:id="rId2"/>
            </p:custDataLst>
          </p:nvPr>
        </p:nvSpPr>
        <p:spPr>
          <a:xfrm>
            <a:off x="1881" y="-1"/>
            <a:ext cx="4750384" cy="6858001"/>
          </a:xfrm>
          <a:prstGeom prst="rect">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199"/>
          </a:p>
        </p:txBody>
      </p:sp>
      <p:sp>
        <p:nvSpPr>
          <p:cNvPr id="4" name="PA_文本框 43">
            <a:extLst>
              <a:ext uri="{FF2B5EF4-FFF2-40B4-BE49-F238E27FC236}">
                <a16:creationId xmlns:a16="http://schemas.microsoft.com/office/drawing/2014/main" id="{42E8640B-0233-4ABB-8AFA-06B3C2CD280F}"/>
              </a:ext>
            </a:extLst>
          </p:cNvPr>
          <p:cNvSpPr txBox="1"/>
          <p:nvPr>
            <p:custDataLst>
              <p:tags r:id="rId3"/>
            </p:custDataLst>
          </p:nvPr>
        </p:nvSpPr>
        <p:spPr>
          <a:xfrm>
            <a:off x="-544441" y="930917"/>
            <a:ext cx="5872593" cy="4801543"/>
          </a:xfrm>
          <a:prstGeom prst="rect">
            <a:avLst/>
          </a:prstGeom>
          <a:noFill/>
        </p:spPr>
        <p:txBody>
          <a:bodyPr wrap="square" lIns="91412" tIns="45706" rIns="91412" bIns="45706" rtlCol="0">
            <a:spAutoFit/>
          </a:bodyPr>
          <a:lstStyle/>
          <a:p>
            <a:pPr algn="ctr">
              <a:lnSpc>
                <a:spcPct val="130000"/>
              </a:lnSpc>
            </a:pPr>
            <a:r>
              <a:rPr lang="en-US" altLang="zh-CN" sz="26658" b="1" dirty="0">
                <a:solidFill>
                  <a:schemeClr val="bg1"/>
                </a:solidFill>
                <a:latin typeface="Impact" panose="020B0806030902050204" pitchFamily="34" charset="0"/>
                <a:ea typeface="+mj-ea"/>
                <a:cs typeface="Arial" panose="020B0604020202020204" pitchFamily="34" charset="0"/>
              </a:rPr>
              <a:t>02</a:t>
            </a:r>
          </a:p>
        </p:txBody>
      </p:sp>
      <p:sp>
        <p:nvSpPr>
          <p:cNvPr id="5" name="PA_文本框 42">
            <a:extLst>
              <a:ext uri="{FF2B5EF4-FFF2-40B4-BE49-F238E27FC236}">
                <a16:creationId xmlns:a16="http://schemas.microsoft.com/office/drawing/2014/main" id="{BD81CBA8-29FA-4D9E-8A96-88A6E5C3F15B}"/>
              </a:ext>
            </a:extLst>
          </p:cNvPr>
          <p:cNvSpPr txBox="1"/>
          <p:nvPr>
            <p:custDataLst>
              <p:tags r:id="rId4"/>
            </p:custDataLst>
          </p:nvPr>
        </p:nvSpPr>
        <p:spPr>
          <a:xfrm>
            <a:off x="1881" y="3406875"/>
            <a:ext cx="4750384" cy="693944"/>
          </a:xfrm>
          <a:prstGeom prst="rect">
            <a:avLst/>
          </a:prstGeom>
          <a:solidFill>
            <a:srgbClr val="FF9900"/>
          </a:solidFill>
        </p:spPr>
        <p:txBody>
          <a:bodyPr wrap="square" lIns="91412" tIns="45706" rIns="91412" bIns="45706" rtlCol="0">
            <a:spAutoFit/>
          </a:bodyPr>
          <a:lstStyle/>
          <a:p>
            <a:pPr algn="ctr">
              <a:lnSpc>
                <a:spcPct val="130000"/>
              </a:lnSpc>
            </a:pPr>
            <a:r>
              <a:rPr lang="zh-CN" altLang="en-US" sz="3332" b="1"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系统分析</a:t>
            </a:r>
            <a:endParaRPr lang="en-US" altLang="zh-CN" sz="3332" b="1"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6" name="PA_AutoShape 8">
            <a:extLst>
              <a:ext uri="{FF2B5EF4-FFF2-40B4-BE49-F238E27FC236}">
                <a16:creationId xmlns:a16="http://schemas.microsoft.com/office/drawing/2014/main" id="{BE920E7D-1A2B-4CFB-9361-29507D77A2A0}"/>
              </a:ext>
            </a:extLst>
          </p:cNvPr>
          <p:cNvSpPr>
            <a:spLocks/>
          </p:cNvSpPr>
          <p:nvPr>
            <p:custDataLst>
              <p:tags r:id="rId5"/>
            </p:custDataLst>
          </p:nvPr>
        </p:nvSpPr>
        <p:spPr bwMode="auto">
          <a:xfrm>
            <a:off x="5485094" y="2781246"/>
            <a:ext cx="2911419" cy="6429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p>
            <a:pPr>
              <a:lnSpc>
                <a:spcPct val="130000"/>
              </a:lnSpc>
              <a:spcAft>
                <a:spcPts val="800"/>
              </a:spcAft>
            </a:pPr>
            <a:r>
              <a:rPr lang="zh-CN" altLang="en-US" sz="1000" dirty="0"/>
              <a:t>项目的可行性分析 ￭ 系统设计 ￭ 数据库分析和数据库建模 ￭ 智能汽车销售管理系统主要功能模块的开发过程</a:t>
            </a:r>
            <a:endParaRPr lang="zh-CN" altLang="en-US" sz="933" dirty="0">
              <a:solidFill>
                <a:srgbClr val="C0C0C0"/>
              </a:solidFill>
              <a:ea typeface="微软雅黑" panose="020B0503020204020204" pitchFamily="34" charset="-122"/>
            </a:endParaRPr>
          </a:p>
        </p:txBody>
      </p:sp>
      <p:sp>
        <p:nvSpPr>
          <p:cNvPr id="7" name="PA_Line 10">
            <a:extLst>
              <a:ext uri="{FF2B5EF4-FFF2-40B4-BE49-F238E27FC236}">
                <a16:creationId xmlns:a16="http://schemas.microsoft.com/office/drawing/2014/main" id="{6A532A13-248C-4779-A2BF-9C8A08DD0468}"/>
              </a:ext>
            </a:extLst>
          </p:cNvPr>
          <p:cNvSpPr>
            <a:spLocks noChangeShapeType="1"/>
          </p:cNvSpPr>
          <p:nvPr>
            <p:custDataLst>
              <p:tags r:id="rId6"/>
            </p:custDataLst>
          </p:nvPr>
        </p:nvSpPr>
        <p:spPr bwMode="auto">
          <a:xfrm>
            <a:off x="5508107" y="2670122"/>
            <a:ext cx="2668558" cy="0"/>
          </a:xfrm>
          <a:prstGeom prst="line">
            <a:avLst/>
          </a:prstGeom>
          <a:noFill/>
          <a:ln w="25400" cap="flat" cmpd="sng">
            <a:solidFill>
              <a:srgbClr val="DCDEE0"/>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pPr>
              <a:defRPr/>
            </a:pPr>
            <a:endParaRPr lang="es-ES" sz="2799">
              <a:effectLst>
                <a:outerShdw blurRad="38100" dist="38100" dir="2700000" algn="tl">
                  <a:srgbClr val="DDDDDD"/>
                </a:outerShdw>
              </a:effectLst>
              <a:latin typeface="Gill Sans" charset="0"/>
              <a:ea typeface="ＭＳ Ｐゴシック" charset="0"/>
              <a:sym typeface="Gill Sans" charset="0"/>
            </a:endParaRPr>
          </a:p>
        </p:txBody>
      </p:sp>
      <p:sp>
        <p:nvSpPr>
          <p:cNvPr id="8" name="PA_文本框 552">
            <a:extLst>
              <a:ext uri="{FF2B5EF4-FFF2-40B4-BE49-F238E27FC236}">
                <a16:creationId xmlns:a16="http://schemas.microsoft.com/office/drawing/2014/main" id="{7828378A-A89D-4EED-8DDE-8FA45B593215}"/>
              </a:ext>
            </a:extLst>
          </p:cNvPr>
          <p:cNvSpPr txBox="1">
            <a:spLocks noChangeArrowheads="1"/>
          </p:cNvSpPr>
          <p:nvPr>
            <p:custDataLst>
              <p:tags r:id="rId7"/>
            </p:custDataLst>
          </p:nvPr>
        </p:nvSpPr>
        <p:spPr bwMode="auto">
          <a:xfrm>
            <a:off x="5247969" y="1029475"/>
            <a:ext cx="4873931" cy="1446102"/>
          </a:xfrm>
          <a:prstGeom prst="rect">
            <a:avLst/>
          </a:prstGeom>
          <a:noFill/>
          <a:ln>
            <a:noFill/>
          </a:ln>
          <a:effectLst/>
          <a:extLst>
            <a:ext uri="{909E8E84-426E-40DD-AFC4-6F175D3DCCD1}">
              <a14:hiddenFill xmlns:a14="http://schemas.microsoft.com/office/drawing/2010/main">
                <a:solidFill>
                  <a:schemeClr val="bg2"/>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l">
              <a:spcBef>
                <a:spcPct val="50000"/>
              </a:spcBef>
            </a:pPr>
            <a:r>
              <a:rPr lang="zh-CN" altLang="en-US" sz="8797" b="1" dirty="0">
                <a:solidFill>
                  <a:schemeClr val="bg1">
                    <a:lumMod val="10000"/>
                  </a:schemeClr>
                </a:solidFill>
                <a:latin typeface="388-CAI978" pitchFamily="82" charset="0"/>
                <a:ea typeface="DFPYeaSong-B5" pitchFamily="18" charset="-120"/>
              </a:rPr>
              <a:t>系统分析</a:t>
            </a:r>
            <a:endParaRPr lang="en-US" altLang="zh-CN" sz="8797" b="1" dirty="0">
              <a:solidFill>
                <a:schemeClr val="bg1">
                  <a:lumMod val="10000"/>
                </a:schemeClr>
              </a:solidFill>
              <a:latin typeface="388-CAI978" pitchFamily="82" charset="0"/>
              <a:ea typeface="DFPYeaSong-B5" pitchFamily="18" charset="-120"/>
            </a:endParaRPr>
          </a:p>
        </p:txBody>
      </p:sp>
      <p:pic>
        <p:nvPicPr>
          <p:cNvPr id="9" name="图片 8">
            <a:extLst>
              <a:ext uri="{FF2B5EF4-FFF2-40B4-BE49-F238E27FC236}">
                <a16:creationId xmlns:a16="http://schemas.microsoft.com/office/drawing/2014/main" id="{856203C8-106D-447B-8B02-D2C13F1EA5A3}"/>
              </a:ext>
            </a:extLst>
          </p:cNvPr>
          <p:cNvPicPr>
            <a:picLocks noChangeAspect="1"/>
          </p:cNvPicPr>
          <p:nvPr/>
        </p:nvPicPr>
        <p:blipFill rotWithShape="1">
          <a:blip r:embed="rId10">
            <a:extLst>
              <a:ext uri="{BEBA8EAE-BF5A-486C-A8C5-ECC9F3942E4B}">
                <a14:imgProps xmlns:a14="http://schemas.microsoft.com/office/drawing/2010/main">
                  <a14:imgLayer r:embed="rId11">
                    <a14:imgEffect>
                      <a14:saturation sat="0"/>
                    </a14:imgEffect>
                  </a14:imgLayer>
                </a14:imgProps>
              </a:ext>
              <a:ext uri="{28A0092B-C50C-407E-A947-70E740481C1C}">
                <a14:useLocalDpi xmlns:a14="http://schemas.microsoft.com/office/drawing/2010/main" val="0"/>
              </a:ext>
            </a:extLst>
          </a:blip>
          <a:srcRect/>
          <a:stretch/>
        </p:blipFill>
        <p:spPr>
          <a:xfrm>
            <a:off x="5412013" y="3779140"/>
            <a:ext cx="5969000" cy="2577145"/>
          </a:xfrm>
          <a:prstGeom prst="rect">
            <a:avLst/>
          </a:prstGeom>
        </p:spPr>
      </p:pic>
      <p:sp>
        <p:nvSpPr>
          <p:cNvPr id="10" name="矩形 9">
            <a:extLst>
              <a:ext uri="{FF2B5EF4-FFF2-40B4-BE49-F238E27FC236}">
                <a16:creationId xmlns:a16="http://schemas.microsoft.com/office/drawing/2014/main" id="{83C84A26-A0FC-450B-8222-E4F47D880ECD}"/>
              </a:ext>
            </a:extLst>
          </p:cNvPr>
          <p:cNvSpPr/>
          <p:nvPr/>
        </p:nvSpPr>
        <p:spPr>
          <a:xfrm>
            <a:off x="5412013" y="3779140"/>
            <a:ext cx="5969000" cy="2577145"/>
          </a:xfrm>
          <a:prstGeom prst="rect">
            <a:avLst/>
          </a:prstGeom>
          <a:solidFill>
            <a:srgbClr val="FF99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 </a:t>
            </a:r>
            <a:endParaRPr lang="zh-CN" altLang="en-US" dirty="0"/>
          </a:p>
        </p:txBody>
      </p:sp>
      <p:sp>
        <p:nvSpPr>
          <p:cNvPr id="11" name="矩形 10">
            <a:extLst>
              <a:ext uri="{FF2B5EF4-FFF2-40B4-BE49-F238E27FC236}">
                <a16:creationId xmlns:a16="http://schemas.microsoft.com/office/drawing/2014/main" id="{9C516012-9757-B523-0F1F-CCAE73B33162}"/>
              </a:ext>
            </a:extLst>
          </p:cNvPr>
          <p:cNvSpPr/>
          <p:nvPr/>
        </p:nvSpPr>
        <p:spPr>
          <a:xfrm>
            <a:off x="5020408" y="123092"/>
            <a:ext cx="2198077" cy="19343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Tree>
    <p:extLst>
      <p:ext uri="{BB962C8B-B14F-4D97-AF65-F5344CB8AC3E}">
        <p14:creationId xmlns:p14="http://schemas.microsoft.com/office/powerpoint/2010/main" val="3873446132"/>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wipe(left)">
                                      <p:cBhvr>
                                        <p:cTn id="15" dur="500"/>
                                        <p:tgtEl>
                                          <p:spTgt spid="7"/>
                                        </p:tgtEl>
                                      </p:cBhvr>
                                    </p:animEffect>
                                  </p:childTnLst>
                                </p:cTn>
                              </p:par>
                              <p:par>
                                <p:cTn id="16" presetID="41" presetClass="entr" presetSubtype="0" fill="hold" nodeType="withEffect">
                                  <p:stCondLst>
                                    <p:cond delay="0"/>
                                  </p:stCondLst>
                                  <p:iterate type="lt">
                                    <p:tmPct val="10000"/>
                                  </p:iterate>
                                  <p:childTnLst>
                                    <p:set>
                                      <p:cBhvr>
                                        <p:cTn id="17" dur="1" fill="hold">
                                          <p:stCondLst>
                                            <p:cond delay="0"/>
                                          </p:stCondLst>
                                        </p:cTn>
                                        <p:tgtEl>
                                          <p:spTgt spid="8"/>
                                        </p:tgtEl>
                                        <p:attrNameLst>
                                          <p:attrName>style.visibility</p:attrName>
                                        </p:attrNameLst>
                                      </p:cBhvr>
                                      <p:to>
                                        <p:strVal val="visible"/>
                                      </p:to>
                                    </p:set>
                                    <p:anim calcmode="lin" valueType="num">
                                      <p:cBhvr>
                                        <p:cTn id="18" dur="1000" fill="hold"/>
                                        <p:tgtEl>
                                          <p:spTgt spid="8"/>
                                        </p:tgtEl>
                                        <p:attrNameLst>
                                          <p:attrName>ppt_x</p:attrName>
                                        </p:attrNameLst>
                                      </p:cBhvr>
                                      <p:tavLst>
                                        <p:tav tm="0">
                                          <p:val>
                                            <p:strVal val="#ppt_x"/>
                                          </p:val>
                                        </p:tav>
                                        <p:tav tm="50000">
                                          <p:val>
                                            <p:strVal val="#ppt_x+.1"/>
                                          </p:val>
                                        </p:tav>
                                        <p:tav tm="100000">
                                          <p:val>
                                            <p:strVal val="#ppt_x"/>
                                          </p:val>
                                        </p:tav>
                                      </p:tavLst>
                                    </p:anim>
                                    <p:anim calcmode="lin" valueType="num">
                                      <p:cBhvr>
                                        <p:cTn id="19" dur="1000" fill="hold"/>
                                        <p:tgtEl>
                                          <p:spTgt spid="8"/>
                                        </p:tgtEl>
                                        <p:attrNameLst>
                                          <p:attrName>ppt_y</p:attrName>
                                        </p:attrNameLst>
                                      </p:cBhvr>
                                      <p:tavLst>
                                        <p:tav tm="0">
                                          <p:val>
                                            <p:strVal val="#ppt_y"/>
                                          </p:val>
                                        </p:tav>
                                        <p:tav tm="100000">
                                          <p:val>
                                            <p:strVal val="#ppt_y"/>
                                          </p:val>
                                        </p:tav>
                                      </p:tavLst>
                                    </p:anim>
                                    <p:anim calcmode="lin" valueType="num">
                                      <p:cBhvr>
                                        <p:cTn id="20" dur="1000" fill="hold"/>
                                        <p:tgtEl>
                                          <p:spTgt spid="8"/>
                                        </p:tgtEl>
                                        <p:attrNameLst>
                                          <p:attrName>ppt_h</p:attrName>
                                        </p:attrNameLst>
                                      </p:cBhvr>
                                      <p:tavLst>
                                        <p:tav tm="0">
                                          <p:val>
                                            <p:strVal val="#ppt_h/10"/>
                                          </p:val>
                                        </p:tav>
                                        <p:tav tm="50000">
                                          <p:val>
                                            <p:strVal val="#ppt_h+.01"/>
                                          </p:val>
                                        </p:tav>
                                        <p:tav tm="100000">
                                          <p:val>
                                            <p:strVal val="#ppt_h"/>
                                          </p:val>
                                        </p:tav>
                                      </p:tavLst>
                                    </p:anim>
                                    <p:anim calcmode="lin" valueType="num">
                                      <p:cBhvr>
                                        <p:cTn id="21" dur="1000" fill="hold"/>
                                        <p:tgtEl>
                                          <p:spTgt spid="8"/>
                                        </p:tgtEl>
                                        <p:attrNameLst>
                                          <p:attrName>ppt_w</p:attrName>
                                        </p:attrNameLst>
                                      </p:cBhvr>
                                      <p:tavLst>
                                        <p:tav tm="0">
                                          <p:val>
                                            <p:strVal val="#ppt_w/10"/>
                                          </p:val>
                                        </p:tav>
                                        <p:tav tm="50000">
                                          <p:val>
                                            <p:strVal val="#ppt_w+.01"/>
                                          </p:val>
                                        </p:tav>
                                        <p:tav tm="100000">
                                          <p:val>
                                            <p:strVal val="#ppt_w"/>
                                          </p:val>
                                        </p:tav>
                                      </p:tavLst>
                                    </p:anim>
                                    <p:animEffect transition="in" filter="fade">
                                      <p:cBhvr>
                                        <p:cTn id="22" dur="1000" tmFilter="0,0; .5, 1; 1, 1"/>
                                        <p:tgtEl>
                                          <p:spTgt spid="8"/>
                                        </p:tgtEl>
                                      </p:cBhvr>
                                    </p:animEffect>
                                  </p:childTnLst>
                                </p:cTn>
                              </p:par>
                            </p:childTnLst>
                          </p:cTn>
                        </p:par>
                        <p:par>
                          <p:cTn id="23" fill="hold">
                            <p:stCondLst>
                              <p:cond delay="2300"/>
                            </p:stCondLst>
                            <p:childTnLst>
                              <p:par>
                                <p:cTn id="24" presetID="2" presetClass="entr" presetSubtype="2" fill="hold" grpId="0" nodeType="afterEffect">
                                  <p:stCondLst>
                                    <p:cond delay="0"/>
                                  </p:stCondLst>
                                  <p:childTnLst>
                                    <p:set>
                                      <p:cBhvr>
                                        <p:cTn id="25" dur="1" fill="hold">
                                          <p:stCondLst>
                                            <p:cond delay="0"/>
                                          </p:stCondLst>
                                        </p:cTn>
                                        <p:tgtEl>
                                          <p:spTgt spid="6"/>
                                        </p:tgtEl>
                                        <p:attrNameLst>
                                          <p:attrName>style.visibility</p:attrName>
                                        </p:attrNameLst>
                                      </p:cBhvr>
                                      <p:to>
                                        <p:strVal val="visible"/>
                                      </p:to>
                                    </p:set>
                                    <p:anim calcmode="lin" valueType="num">
                                      <p:cBhvr additive="base">
                                        <p:cTn id="26" dur="500" fill="hold"/>
                                        <p:tgtEl>
                                          <p:spTgt spid="6"/>
                                        </p:tgtEl>
                                        <p:attrNameLst>
                                          <p:attrName>ppt_x</p:attrName>
                                        </p:attrNameLst>
                                      </p:cBhvr>
                                      <p:tavLst>
                                        <p:tav tm="0">
                                          <p:val>
                                            <p:strVal val="1+#ppt_w/2"/>
                                          </p:val>
                                        </p:tav>
                                        <p:tav tm="100000">
                                          <p:val>
                                            <p:strVal val="#ppt_x"/>
                                          </p:val>
                                        </p:tav>
                                      </p:tavLst>
                                    </p:anim>
                                    <p:anim calcmode="lin" valueType="num">
                                      <p:cBhvr additive="base">
                                        <p:cTn id="27"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P spid="6" grpId="0" autoUpdateAnimBg="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a:extLst>
              <a:ext uri="{FF2B5EF4-FFF2-40B4-BE49-F238E27FC236}">
                <a16:creationId xmlns:a16="http://schemas.microsoft.com/office/drawing/2014/main" id="{C7F6181B-9210-4D43-ACAC-4A325228A53B}"/>
              </a:ext>
            </a:extLst>
          </p:cNvPr>
          <p:cNvSpPr/>
          <p:nvPr/>
        </p:nvSpPr>
        <p:spPr>
          <a:xfrm>
            <a:off x="3735064" y="4124810"/>
            <a:ext cx="791640" cy="791640"/>
          </a:xfrm>
          <a:prstGeom prst="ellipse">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a:extLst>
              <a:ext uri="{FF2B5EF4-FFF2-40B4-BE49-F238E27FC236}">
                <a16:creationId xmlns:a16="http://schemas.microsoft.com/office/drawing/2014/main" id="{9F235BB6-78B2-4A7C-AF90-660596F6D3F1}"/>
              </a:ext>
            </a:extLst>
          </p:cNvPr>
          <p:cNvSpPr/>
          <p:nvPr/>
        </p:nvSpPr>
        <p:spPr>
          <a:xfrm>
            <a:off x="5715586" y="2543660"/>
            <a:ext cx="791640" cy="791640"/>
          </a:xfrm>
          <a:prstGeom prst="ellipse">
            <a:avLst/>
          </a:prstGeom>
          <a:solidFill>
            <a:srgbClr val="0145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a:extLst>
              <a:ext uri="{FF2B5EF4-FFF2-40B4-BE49-F238E27FC236}">
                <a16:creationId xmlns:a16="http://schemas.microsoft.com/office/drawing/2014/main" id="{90CC9CAB-B73D-4A72-B537-0B78C2D91C5F}"/>
              </a:ext>
            </a:extLst>
          </p:cNvPr>
          <p:cNvSpPr/>
          <p:nvPr/>
        </p:nvSpPr>
        <p:spPr>
          <a:xfrm>
            <a:off x="7630782" y="4124810"/>
            <a:ext cx="791640" cy="791640"/>
          </a:xfrm>
          <a:prstGeom prst="ellipse">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a:extLst>
              <a:ext uri="{FF2B5EF4-FFF2-40B4-BE49-F238E27FC236}">
                <a16:creationId xmlns:a16="http://schemas.microsoft.com/office/drawing/2014/main" id="{03D222DD-B5E2-47E1-9655-A1B30ED2979C}"/>
              </a:ext>
            </a:extLst>
          </p:cNvPr>
          <p:cNvSpPr/>
          <p:nvPr/>
        </p:nvSpPr>
        <p:spPr>
          <a:xfrm>
            <a:off x="9595712" y="2543660"/>
            <a:ext cx="791640" cy="791640"/>
          </a:xfrm>
          <a:prstGeom prst="ellipse">
            <a:avLst/>
          </a:prstGeom>
          <a:solidFill>
            <a:srgbClr val="0145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a:extLst>
              <a:ext uri="{FF2B5EF4-FFF2-40B4-BE49-F238E27FC236}">
                <a16:creationId xmlns:a16="http://schemas.microsoft.com/office/drawing/2014/main" id="{B98B7214-5C6E-43D2-B7F4-CFDE435F87AC}"/>
              </a:ext>
            </a:extLst>
          </p:cNvPr>
          <p:cNvSpPr/>
          <p:nvPr/>
        </p:nvSpPr>
        <p:spPr>
          <a:xfrm>
            <a:off x="1822016" y="2543660"/>
            <a:ext cx="791640" cy="791640"/>
          </a:xfrm>
          <a:prstGeom prst="ellipse">
            <a:avLst/>
          </a:prstGeom>
          <a:solidFill>
            <a:srgbClr val="0145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10">
            <a:extLst>
              <a:ext uri="{FF2B5EF4-FFF2-40B4-BE49-F238E27FC236}">
                <a16:creationId xmlns:a16="http://schemas.microsoft.com/office/drawing/2014/main" id="{4F562F02-1219-489A-B04E-292878AC686F}"/>
              </a:ext>
            </a:extLst>
          </p:cNvPr>
          <p:cNvSpPr/>
          <p:nvPr/>
        </p:nvSpPr>
        <p:spPr>
          <a:xfrm>
            <a:off x="6952999" y="4462898"/>
            <a:ext cx="2184196" cy="1090177"/>
          </a:xfrm>
          <a:custGeom>
            <a:avLst/>
            <a:gdLst>
              <a:gd name="connsiteX0" fmla="*/ 0 w 1714340"/>
              <a:gd name="connsiteY0" fmla="*/ 0 h 855662"/>
              <a:gd name="connsiteX1" fmla="*/ 185023 w 1714340"/>
              <a:gd name="connsiteY1" fmla="*/ 0 h 855662"/>
              <a:gd name="connsiteX2" fmla="*/ 198522 w 1714340"/>
              <a:gd name="connsiteY2" fmla="*/ 133905 h 855662"/>
              <a:gd name="connsiteX3" fmla="*/ 857170 w 1714340"/>
              <a:gd name="connsiteY3" fmla="*/ 670719 h 855662"/>
              <a:gd name="connsiteX4" fmla="*/ 1515818 w 1714340"/>
              <a:gd name="connsiteY4" fmla="*/ 133905 h 855662"/>
              <a:gd name="connsiteX5" fmla="*/ 1529317 w 1714340"/>
              <a:gd name="connsiteY5" fmla="*/ 0 h 855662"/>
              <a:gd name="connsiteX6" fmla="*/ 1714340 w 1714340"/>
              <a:gd name="connsiteY6" fmla="*/ 0 h 855662"/>
              <a:gd name="connsiteX7" fmla="*/ 1709994 w 1714340"/>
              <a:gd name="connsiteY7" fmla="*/ 86061 h 855662"/>
              <a:gd name="connsiteX8" fmla="*/ 857170 w 1714340"/>
              <a:gd name="connsiteY8" fmla="*/ 855662 h 855662"/>
              <a:gd name="connsiteX9" fmla="*/ 4346 w 1714340"/>
              <a:gd name="connsiteY9" fmla="*/ 86061 h 855662"/>
              <a:gd name="connsiteX10" fmla="*/ 0 w 1714340"/>
              <a:gd name="connsiteY10" fmla="*/ 0 h 85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14340" h="855662">
                <a:moveTo>
                  <a:pt x="0" y="0"/>
                </a:moveTo>
                <a:lnTo>
                  <a:pt x="185023" y="0"/>
                </a:lnTo>
                <a:lnTo>
                  <a:pt x="198522" y="133905"/>
                </a:lnTo>
                <a:cubicBezTo>
                  <a:pt x="261212" y="440264"/>
                  <a:pt x="532278" y="670719"/>
                  <a:pt x="857170" y="670719"/>
                </a:cubicBezTo>
                <a:cubicBezTo>
                  <a:pt x="1182062" y="670719"/>
                  <a:pt x="1453128" y="440264"/>
                  <a:pt x="1515818" y="133905"/>
                </a:cubicBezTo>
                <a:lnTo>
                  <a:pt x="1529317" y="0"/>
                </a:lnTo>
                <a:lnTo>
                  <a:pt x="1714340" y="0"/>
                </a:lnTo>
                <a:lnTo>
                  <a:pt x="1709994" y="86061"/>
                </a:lnTo>
                <a:cubicBezTo>
                  <a:pt x="1666094" y="518334"/>
                  <a:pt x="1301026" y="855662"/>
                  <a:pt x="857170" y="855662"/>
                </a:cubicBezTo>
                <a:cubicBezTo>
                  <a:pt x="413315" y="855662"/>
                  <a:pt x="48246" y="518334"/>
                  <a:pt x="4346" y="86061"/>
                </a:cubicBezTo>
                <a:lnTo>
                  <a:pt x="0" y="0"/>
                </a:lnTo>
                <a:close/>
              </a:path>
            </a:pathLst>
          </a:cu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 name="任意多边形 11">
            <a:extLst>
              <a:ext uri="{FF2B5EF4-FFF2-40B4-BE49-F238E27FC236}">
                <a16:creationId xmlns:a16="http://schemas.microsoft.com/office/drawing/2014/main" id="{1E0DD9FE-7271-40B7-B655-30CF436D4505}"/>
              </a:ext>
            </a:extLst>
          </p:cNvPr>
          <p:cNvSpPr/>
          <p:nvPr/>
        </p:nvSpPr>
        <p:spPr>
          <a:xfrm>
            <a:off x="1101142" y="1882775"/>
            <a:ext cx="2189129" cy="1094223"/>
          </a:xfrm>
          <a:custGeom>
            <a:avLst/>
            <a:gdLst>
              <a:gd name="connsiteX0" fmla="*/ 857250 w 1714500"/>
              <a:gd name="connsiteY0" fmla="*/ 0 h 858838"/>
              <a:gd name="connsiteX1" fmla="*/ 1714500 w 1714500"/>
              <a:gd name="connsiteY1" fmla="*/ 857250 h 858838"/>
              <a:gd name="connsiteX2" fmla="*/ 1714420 w 1714500"/>
              <a:gd name="connsiteY2" fmla="*/ 858838 h 858838"/>
              <a:gd name="connsiteX3" fmla="*/ 1529397 w 1714500"/>
              <a:gd name="connsiteY3" fmla="*/ 858838 h 858838"/>
              <a:gd name="connsiteX4" fmla="*/ 1529557 w 1714500"/>
              <a:gd name="connsiteY4" fmla="*/ 857250 h 858838"/>
              <a:gd name="connsiteX5" fmla="*/ 857250 w 1714500"/>
              <a:gd name="connsiteY5" fmla="*/ 184943 h 858838"/>
              <a:gd name="connsiteX6" fmla="*/ 184943 w 1714500"/>
              <a:gd name="connsiteY6" fmla="*/ 857250 h 858838"/>
              <a:gd name="connsiteX7" fmla="*/ 185103 w 1714500"/>
              <a:gd name="connsiteY7" fmla="*/ 858838 h 858838"/>
              <a:gd name="connsiteX8" fmla="*/ 80 w 1714500"/>
              <a:gd name="connsiteY8" fmla="*/ 858838 h 858838"/>
              <a:gd name="connsiteX9" fmla="*/ 0 w 1714500"/>
              <a:gd name="connsiteY9" fmla="*/ 857250 h 858838"/>
              <a:gd name="connsiteX10" fmla="*/ 857250 w 1714500"/>
              <a:gd name="connsiteY10" fmla="*/ 0 h 858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14500" h="858838">
                <a:moveTo>
                  <a:pt x="857250" y="0"/>
                </a:moveTo>
                <a:cubicBezTo>
                  <a:pt x="1330696" y="0"/>
                  <a:pt x="1714500" y="383804"/>
                  <a:pt x="1714500" y="857250"/>
                </a:cubicBezTo>
                <a:lnTo>
                  <a:pt x="1714420" y="858838"/>
                </a:lnTo>
                <a:lnTo>
                  <a:pt x="1529397" y="858838"/>
                </a:lnTo>
                <a:lnTo>
                  <a:pt x="1529557" y="857250"/>
                </a:lnTo>
                <a:cubicBezTo>
                  <a:pt x="1529557" y="485945"/>
                  <a:pt x="1228555" y="184943"/>
                  <a:pt x="857250" y="184943"/>
                </a:cubicBezTo>
                <a:cubicBezTo>
                  <a:pt x="485945" y="184943"/>
                  <a:pt x="184943" y="485945"/>
                  <a:pt x="184943" y="857250"/>
                </a:cubicBezTo>
                <a:lnTo>
                  <a:pt x="185103" y="858838"/>
                </a:lnTo>
                <a:lnTo>
                  <a:pt x="80" y="858838"/>
                </a:lnTo>
                <a:lnTo>
                  <a:pt x="0" y="857250"/>
                </a:lnTo>
                <a:cubicBezTo>
                  <a:pt x="0" y="383804"/>
                  <a:pt x="383804" y="0"/>
                  <a:pt x="857250" y="0"/>
                </a:cubicBezTo>
                <a:close/>
              </a:path>
            </a:pathLst>
          </a:custGeom>
          <a:solidFill>
            <a:srgbClr val="0145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 name="任意多边形 12">
            <a:extLst>
              <a:ext uri="{FF2B5EF4-FFF2-40B4-BE49-F238E27FC236}">
                <a16:creationId xmlns:a16="http://schemas.microsoft.com/office/drawing/2014/main" id="{229CD02F-E3FD-4C8B-A007-F41BA1032CC9}"/>
              </a:ext>
            </a:extLst>
          </p:cNvPr>
          <p:cNvSpPr/>
          <p:nvPr/>
        </p:nvSpPr>
        <p:spPr>
          <a:xfrm>
            <a:off x="3054310" y="4462898"/>
            <a:ext cx="2184196" cy="1090177"/>
          </a:xfrm>
          <a:custGeom>
            <a:avLst/>
            <a:gdLst>
              <a:gd name="connsiteX0" fmla="*/ 0 w 1714340"/>
              <a:gd name="connsiteY0" fmla="*/ 0 h 855662"/>
              <a:gd name="connsiteX1" fmla="*/ 185023 w 1714340"/>
              <a:gd name="connsiteY1" fmla="*/ 0 h 855662"/>
              <a:gd name="connsiteX2" fmla="*/ 198522 w 1714340"/>
              <a:gd name="connsiteY2" fmla="*/ 133905 h 855662"/>
              <a:gd name="connsiteX3" fmla="*/ 857170 w 1714340"/>
              <a:gd name="connsiteY3" fmla="*/ 670719 h 855662"/>
              <a:gd name="connsiteX4" fmla="*/ 1515818 w 1714340"/>
              <a:gd name="connsiteY4" fmla="*/ 133905 h 855662"/>
              <a:gd name="connsiteX5" fmla="*/ 1529317 w 1714340"/>
              <a:gd name="connsiteY5" fmla="*/ 0 h 855662"/>
              <a:gd name="connsiteX6" fmla="*/ 1714340 w 1714340"/>
              <a:gd name="connsiteY6" fmla="*/ 0 h 855662"/>
              <a:gd name="connsiteX7" fmla="*/ 1709994 w 1714340"/>
              <a:gd name="connsiteY7" fmla="*/ 86061 h 855662"/>
              <a:gd name="connsiteX8" fmla="*/ 857170 w 1714340"/>
              <a:gd name="connsiteY8" fmla="*/ 855662 h 855662"/>
              <a:gd name="connsiteX9" fmla="*/ 4346 w 1714340"/>
              <a:gd name="connsiteY9" fmla="*/ 86061 h 855662"/>
              <a:gd name="connsiteX10" fmla="*/ 0 w 1714340"/>
              <a:gd name="connsiteY10" fmla="*/ 0 h 855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14340" h="855662">
                <a:moveTo>
                  <a:pt x="0" y="0"/>
                </a:moveTo>
                <a:lnTo>
                  <a:pt x="185023" y="0"/>
                </a:lnTo>
                <a:lnTo>
                  <a:pt x="198522" y="133905"/>
                </a:lnTo>
                <a:cubicBezTo>
                  <a:pt x="261212" y="440264"/>
                  <a:pt x="532278" y="670719"/>
                  <a:pt x="857170" y="670719"/>
                </a:cubicBezTo>
                <a:cubicBezTo>
                  <a:pt x="1182062" y="670719"/>
                  <a:pt x="1453128" y="440264"/>
                  <a:pt x="1515818" y="133905"/>
                </a:cubicBezTo>
                <a:lnTo>
                  <a:pt x="1529317" y="0"/>
                </a:lnTo>
                <a:lnTo>
                  <a:pt x="1714340" y="0"/>
                </a:lnTo>
                <a:lnTo>
                  <a:pt x="1709994" y="86061"/>
                </a:lnTo>
                <a:cubicBezTo>
                  <a:pt x="1666094" y="518334"/>
                  <a:pt x="1301026" y="855662"/>
                  <a:pt x="857170" y="855662"/>
                </a:cubicBezTo>
                <a:cubicBezTo>
                  <a:pt x="413315" y="855662"/>
                  <a:pt x="48246" y="518334"/>
                  <a:pt x="4346" y="86061"/>
                </a:cubicBezTo>
                <a:lnTo>
                  <a:pt x="0" y="0"/>
                </a:lnTo>
                <a:close/>
              </a:path>
            </a:pathLst>
          </a:cu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 name="任意多边形 13">
            <a:extLst>
              <a:ext uri="{FF2B5EF4-FFF2-40B4-BE49-F238E27FC236}">
                <a16:creationId xmlns:a16="http://schemas.microsoft.com/office/drawing/2014/main" id="{5F4073F7-F166-46C8-B51F-B7BFA8BE0237}"/>
              </a:ext>
            </a:extLst>
          </p:cNvPr>
          <p:cNvSpPr/>
          <p:nvPr/>
        </p:nvSpPr>
        <p:spPr>
          <a:xfrm>
            <a:off x="5003784" y="1882775"/>
            <a:ext cx="2184400" cy="1094223"/>
          </a:xfrm>
          <a:custGeom>
            <a:avLst/>
            <a:gdLst>
              <a:gd name="connsiteX0" fmla="*/ 857250 w 1714500"/>
              <a:gd name="connsiteY0" fmla="*/ 0 h 858838"/>
              <a:gd name="connsiteX1" fmla="*/ 1714500 w 1714500"/>
              <a:gd name="connsiteY1" fmla="*/ 857250 h 858838"/>
              <a:gd name="connsiteX2" fmla="*/ 1714420 w 1714500"/>
              <a:gd name="connsiteY2" fmla="*/ 858838 h 858838"/>
              <a:gd name="connsiteX3" fmla="*/ 1529397 w 1714500"/>
              <a:gd name="connsiteY3" fmla="*/ 858838 h 858838"/>
              <a:gd name="connsiteX4" fmla="*/ 1529557 w 1714500"/>
              <a:gd name="connsiteY4" fmla="*/ 857250 h 858838"/>
              <a:gd name="connsiteX5" fmla="*/ 857250 w 1714500"/>
              <a:gd name="connsiteY5" fmla="*/ 184943 h 858838"/>
              <a:gd name="connsiteX6" fmla="*/ 184943 w 1714500"/>
              <a:gd name="connsiteY6" fmla="*/ 857250 h 858838"/>
              <a:gd name="connsiteX7" fmla="*/ 185103 w 1714500"/>
              <a:gd name="connsiteY7" fmla="*/ 858838 h 858838"/>
              <a:gd name="connsiteX8" fmla="*/ 80 w 1714500"/>
              <a:gd name="connsiteY8" fmla="*/ 858838 h 858838"/>
              <a:gd name="connsiteX9" fmla="*/ 0 w 1714500"/>
              <a:gd name="connsiteY9" fmla="*/ 857250 h 858838"/>
              <a:gd name="connsiteX10" fmla="*/ 857250 w 1714500"/>
              <a:gd name="connsiteY10" fmla="*/ 0 h 858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14500" h="858838">
                <a:moveTo>
                  <a:pt x="857250" y="0"/>
                </a:moveTo>
                <a:cubicBezTo>
                  <a:pt x="1330696" y="0"/>
                  <a:pt x="1714500" y="383804"/>
                  <a:pt x="1714500" y="857250"/>
                </a:cubicBezTo>
                <a:lnTo>
                  <a:pt x="1714420" y="858838"/>
                </a:lnTo>
                <a:lnTo>
                  <a:pt x="1529397" y="858838"/>
                </a:lnTo>
                <a:lnTo>
                  <a:pt x="1529557" y="857250"/>
                </a:lnTo>
                <a:cubicBezTo>
                  <a:pt x="1529557" y="485945"/>
                  <a:pt x="1228555" y="184943"/>
                  <a:pt x="857250" y="184943"/>
                </a:cubicBezTo>
                <a:cubicBezTo>
                  <a:pt x="485945" y="184943"/>
                  <a:pt x="184943" y="485945"/>
                  <a:pt x="184943" y="857250"/>
                </a:cubicBezTo>
                <a:lnTo>
                  <a:pt x="185103" y="858838"/>
                </a:lnTo>
                <a:lnTo>
                  <a:pt x="80" y="858838"/>
                </a:lnTo>
                <a:lnTo>
                  <a:pt x="0" y="857250"/>
                </a:lnTo>
                <a:cubicBezTo>
                  <a:pt x="0" y="383804"/>
                  <a:pt x="383804" y="0"/>
                  <a:pt x="857250" y="0"/>
                </a:cubicBezTo>
                <a:close/>
              </a:path>
            </a:pathLst>
          </a:custGeom>
          <a:solidFill>
            <a:srgbClr val="0145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1" name="任意多边形 14">
            <a:extLst>
              <a:ext uri="{FF2B5EF4-FFF2-40B4-BE49-F238E27FC236}">
                <a16:creationId xmlns:a16="http://schemas.microsoft.com/office/drawing/2014/main" id="{69023779-A389-4C28-92A9-500DE556B37D}"/>
              </a:ext>
            </a:extLst>
          </p:cNvPr>
          <p:cNvSpPr/>
          <p:nvPr/>
        </p:nvSpPr>
        <p:spPr>
          <a:xfrm>
            <a:off x="8899332" y="1882775"/>
            <a:ext cx="2184400" cy="1094223"/>
          </a:xfrm>
          <a:custGeom>
            <a:avLst/>
            <a:gdLst>
              <a:gd name="connsiteX0" fmla="*/ 857250 w 1714500"/>
              <a:gd name="connsiteY0" fmla="*/ 0 h 858838"/>
              <a:gd name="connsiteX1" fmla="*/ 1714500 w 1714500"/>
              <a:gd name="connsiteY1" fmla="*/ 857250 h 858838"/>
              <a:gd name="connsiteX2" fmla="*/ 1714420 w 1714500"/>
              <a:gd name="connsiteY2" fmla="*/ 858838 h 858838"/>
              <a:gd name="connsiteX3" fmla="*/ 1529397 w 1714500"/>
              <a:gd name="connsiteY3" fmla="*/ 858838 h 858838"/>
              <a:gd name="connsiteX4" fmla="*/ 1529557 w 1714500"/>
              <a:gd name="connsiteY4" fmla="*/ 857250 h 858838"/>
              <a:gd name="connsiteX5" fmla="*/ 857250 w 1714500"/>
              <a:gd name="connsiteY5" fmla="*/ 184943 h 858838"/>
              <a:gd name="connsiteX6" fmla="*/ 184943 w 1714500"/>
              <a:gd name="connsiteY6" fmla="*/ 857250 h 858838"/>
              <a:gd name="connsiteX7" fmla="*/ 185103 w 1714500"/>
              <a:gd name="connsiteY7" fmla="*/ 858838 h 858838"/>
              <a:gd name="connsiteX8" fmla="*/ 80 w 1714500"/>
              <a:gd name="connsiteY8" fmla="*/ 858838 h 858838"/>
              <a:gd name="connsiteX9" fmla="*/ 0 w 1714500"/>
              <a:gd name="connsiteY9" fmla="*/ 857250 h 858838"/>
              <a:gd name="connsiteX10" fmla="*/ 857250 w 1714500"/>
              <a:gd name="connsiteY10" fmla="*/ 0 h 858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14500" h="858838">
                <a:moveTo>
                  <a:pt x="857250" y="0"/>
                </a:moveTo>
                <a:cubicBezTo>
                  <a:pt x="1330696" y="0"/>
                  <a:pt x="1714500" y="383804"/>
                  <a:pt x="1714500" y="857250"/>
                </a:cubicBezTo>
                <a:lnTo>
                  <a:pt x="1714420" y="858838"/>
                </a:lnTo>
                <a:lnTo>
                  <a:pt x="1529397" y="858838"/>
                </a:lnTo>
                <a:lnTo>
                  <a:pt x="1529557" y="857250"/>
                </a:lnTo>
                <a:cubicBezTo>
                  <a:pt x="1529557" y="485945"/>
                  <a:pt x="1228555" y="184943"/>
                  <a:pt x="857250" y="184943"/>
                </a:cubicBezTo>
                <a:cubicBezTo>
                  <a:pt x="485945" y="184943"/>
                  <a:pt x="184943" y="485945"/>
                  <a:pt x="184943" y="857250"/>
                </a:cubicBezTo>
                <a:lnTo>
                  <a:pt x="185103" y="858838"/>
                </a:lnTo>
                <a:lnTo>
                  <a:pt x="80" y="858838"/>
                </a:lnTo>
                <a:lnTo>
                  <a:pt x="0" y="857250"/>
                </a:lnTo>
                <a:cubicBezTo>
                  <a:pt x="0" y="383804"/>
                  <a:pt x="383804" y="0"/>
                  <a:pt x="857250" y="0"/>
                </a:cubicBezTo>
                <a:close/>
              </a:path>
            </a:pathLst>
          </a:custGeom>
          <a:solidFill>
            <a:srgbClr val="0145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nvGrpSpPr>
          <p:cNvPr id="12" name="Group 58">
            <a:extLst>
              <a:ext uri="{FF2B5EF4-FFF2-40B4-BE49-F238E27FC236}">
                <a16:creationId xmlns:a16="http://schemas.microsoft.com/office/drawing/2014/main" id="{84CDDCBF-9DAF-4D74-BA83-0FB0FF72BFAC}"/>
              </a:ext>
            </a:extLst>
          </p:cNvPr>
          <p:cNvGrpSpPr/>
          <p:nvPr/>
        </p:nvGrpSpPr>
        <p:grpSpPr>
          <a:xfrm>
            <a:off x="3859848" y="4277212"/>
            <a:ext cx="538419" cy="465359"/>
            <a:chOff x="2563427" y="3717902"/>
            <a:chExt cx="439257" cy="324452"/>
          </a:xfrm>
          <a:solidFill>
            <a:schemeClr val="bg1"/>
          </a:solidFill>
        </p:grpSpPr>
        <p:sp>
          <p:nvSpPr>
            <p:cNvPr id="13" name="Freeform 92">
              <a:extLst>
                <a:ext uri="{FF2B5EF4-FFF2-40B4-BE49-F238E27FC236}">
                  <a16:creationId xmlns:a16="http://schemas.microsoft.com/office/drawing/2014/main" id="{9FAF1C96-587F-4723-B387-9DF242904E1E}"/>
                </a:ext>
              </a:extLst>
            </p:cNvPr>
            <p:cNvSpPr>
              <a:spLocks/>
            </p:cNvSpPr>
            <p:nvPr/>
          </p:nvSpPr>
          <p:spPr bwMode="auto">
            <a:xfrm>
              <a:off x="2720660" y="3942523"/>
              <a:ext cx="127286" cy="99831"/>
            </a:xfrm>
            <a:custGeom>
              <a:avLst/>
              <a:gdLst>
                <a:gd name="T0" fmla="*/ 37 w 38"/>
                <a:gd name="T1" fmla="*/ 10 h 30"/>
                <a:gd name="T2" fmla="*/ 1 w 38"/>
                <a:gd name="T3" fmla="*/ 11 h 30"/>
                <a:gd name="T4" fmla="*/ 1 w 38"/>
                <a:gd name="T5" fmla="*/ 13 h 30"/>
                <a:gd name="T6" fmla="*/ 19 w 38"/>
                <a:gd name="T7" fmla="*/ 30 h 30"/>
                <a:gd name="T8" fmla="*/ 36 w 38"/>
                <a:gd name="T9" fmla="*/ 13 h 30"/>
                <a:gd name="T10" fmla="*/ 37 w 38"/>
                <a:gd name="T11" fmla="*/ 10 h 30"/>
              </a:gdLst>
              <a:ahLst/>
              <a:cxnLst>
                <a:cxn ang="0">
                  <a:pos x="T0" y="T1"/>
                </a:cxn>
                <a:cxn ang="0">
                  <a:pos x="T2" y="T3"/>
                </a:cxn>
                <a:cxn ang="0">
                  <a:pos x="T4" y="T5"/>
                </a:cxn>
                <a:cxn ang="0">
                  <a:pos x="T6" y="T7"/>
                </a:cxn>
                <a:cxn ang="0">
                  <a:pos x="T8" y="T9"/>
                </a:cxn>
                <a:cxn ang="0">
                  <a:pos x="T10" y="T11"/>
                </a:cxn>
              </a:cxnLst>
              <a:rect l="0" t="0" r="r" b="b"/>
              <a:pathLst>
                <a:path w="38" h="30">
                  <a:moveTo>
                    <a:pt x="37" y="10"/>
                  </a:moveTo>
                  <a:cubicBezTo>
                    <a:pt x="26" y="1"/>
                    <a:pt x="12" y="0"/>
                    <a:pt x="1" y="11"/>
                  </a:cubicBezTo>
                  <a:cubicBezTo>
                    <a:pt x="1" y="11"/>
                    <a:pt x="0" y="12"/>
                    <a:pt x="1" y="13"/>
                  </a:cubicBezTo>
                  <a:cubicBezTo>
                    <a:pt x="19" y="30"/>
                    <a:pt x="19" y="30"/>
                    <a:pt x="19" y="30"/>
                  </a:cubicBezTo>
                  <a:cubicBezTo>
                    <a:pt x="36" y="13"/>
                    <a:pt x="36" y="13"/>
                    <a:pt x="36" y="13"/>
                  </a:cubicBezTo>
                  <a:cubicBezTo>
                    <a:pt x="38" y="11"/>
                    <a:pt x="37" y="11"/>
                    <a:pt x="37"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4" name="Freeform 93">
              <a:extLst>
                <a:ext uri="{FF2B5EF4-FFF2-40B4-BE49-F238E27FC236}">
                  <a16:creationId xmlns:a16="http://schemas.microsoft.com/office/drawing/2014/main" id="{BA362A3D-9783-4213-8C2D-F5C46BFB30CA}"/>
                </a:ext>
              </a:extLst>
            </p:cNvPr>
            <p:cNvSpPr>
              <a:spLocks/>
            </p:cNvSpPr>
            <p:nvPr/>
          </p:nvSpPr>
          <p:spPr bwMode="auto">
            <a:xfrm>
              <a:off x="2638300" y="3830213"/>
              <a:ext cx="292007" cy="129781"/>
            </a:xfrm>
            <a:custGeom>
              <a:avLst/>
              <a:gdLst>
                <a:gd name="T0" fmla="*/ 87 w 88"/>
                <a:gd name="T1" fmla="*/ 23 h 39"/>
                <a:gd name="T2" fmla="*/ 0 w 88"/>
                <a:gd name="T3" fmla="*/ 24 h 39"/>
                <a:gd name="T4" fmla="*/ 0 w 88"/>
                <a:gd name="T5" fmla="*/ 26 h 39"/>
                <a:gd name="T6" fmla="*/ 13 w 88"/>
                <a:gd name="T7" fmla="*/ 38 h 39"/>
                <a:gd name="T8" fmla="*/ 15 w 88"/>
                <a:gd name="T9" fmla="*/ 38 h 39"/>
                <a:gd name="T10" fmla="*/ 73 w 88"/>
                <a:gd name="T11" fmla="*/ 38 h 39"/>
                <a:gd name="T12" fmla="*/ 75 w 88"/>
                <a:gd name="T13" fmla="*/ 38 h 39"/>
                <a:gd name="T14" fmla="*/ 88 w 88"/>
                <a:gd name="T15" fmla="*/ 26 h 39"/>
                <a:gd name="T16" fmla="*/ 88 w 88"/>
                <a:gd name="T17" fmla="*/ 26 h 39"/>
                <a:gd name="T18" fmla="*/ 88 w 88"/>
                <a:gd name="T19" fmla="*/ 24 h 39"/>
                <a:gd name="T20" fmla="*/ 87 w 88"/>
                <a:gd name="T21" fmla="*/ 23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8" h="39">
                  <a:moveTo>
                    <a:pt x="87" y="23"/>
                  </a:moveTo>
                  <a:cubicBezTo>
                    <a:pt x="63" y="0"/>
                    <a:pt x="24" y="0"/>
                    <a:pt x="0" y="24"/>
                  </a:cubicBezTo>
                  <a:cubicBezTo>
                    <a:pt x="0" y="24"/>
                    <a:pt x="0" y="25"/>
                    <a:pt x="0" y="26"/>
                  </a:cubicBezTo>
                  <a:cubicBezTo>
                    <a:pt x="13" y="38"/>
                    <a:pt x="13" y="38"/>
                    <a:pt x="13" y="38"/>
                  </a:cubicBezTo>
                  <a:cubicBezTo>
                    <a:pt x="13" y="39"/>
                    <a:pt x="14" y="39"/>
                    <a:pt x="15" y="38"/>
                  </a:cubicBezTo>
                  <a:cubicBezTo>
                    <a:pt x="31" y="22"/>
                    <a:pt x="57" y="22"/>
                    <a:pt x="73" y="38"/>
                  </a:cubicBezTo>
                  <a:cubicBezTo>
                    <a:pt x="74" y="39"/>
                    <a:pt x="75" y="39"/>
                    <a:pt x="75" y="38"/>
                  </a:cubicBezTo>
                  <a:cubicBezTo>
                    <a:pt x="88" y="26"/>
                    <a:pt x="88" y="26"/>
                    <a:pt x="88" y="26"/>
                  </a:cubicBezTo>
                  <a:cubicBezTo>
                    <a:pt x="88" y="26"/>
                    <a:pt x="88" y="26"/>
                    <a:pt x="88" y="26"/>
                  </a:cubicBezTo>
                  <a:cubicBezTo>
                    <a:pt x="88" y="25"/>
                    <a:pt x="88" y="24"/>
                    <a:pt x="88" y="24"/>
                  </a:cubicBezTo>
                  <a:lnTo>
                    <a:pt x="87"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5" name="Freeform 94">
              <a:extLst>
                <a:ext uri="{FF2B5EF4-FFF2-40B4-BE49-F238E27FC236}">
                  <a16:creationId xmlns:a16="http://schemas.microsoft.com/office/drawing/2014/main" id="{D58AA37B-320A-46CB-98E8-1B76D473D317}"/>
                </a:ext>
              </a:extLst>
            </p:cNvPr>
            <p:cNvSpPr>
              <a:spLocks/>
            </p:cNvSpPr>
            <p:nvPr/>
          </p:nvSpPr>
          <p:spPr bwMode="auto">
            <a:xfrm>
              <a:off x="2563427" y="3717902"/>
              <a:ext cx="439257" cy="169713"/>
            </a:xfrm>
            <a:custGeom>
              <a:avLst/>
              <a:gdLst>
                <a:gd name="T0" fmla="*/ 131 w 132"/>
                <a:gd name="T1" fmla="*/ 36 h 51"/>
                <a:gd name="T2" fmla="*/ 131 w 132"/>
                <a:gd name="T3" fmla="*/ 36 h 51"/>
                <a:gd name="T4" fmla="*/ 1 w 132"/>
                <a:gd name="T5" fmla="*/ 36 h 51"/>
                <a:gd name="T6" fmla="*/ 1 w 132"/>
                <a:gd name="T7" fmla="*/ 38 h 51"/>
                <a:gd name="T8" fmla="*/ 14 w 132"/>
                <a:gd name="T9" fmla="*/ 51 h 51"/>
                <a:gd name="T10" fmla="*/ 16 w 132"/>
                <a:gd name="T11" fmla="*/ 51 h 51"/>
                <a:gd name="T12" fmla="*/ 116 w 132"/>
                <a:gd name="T13" fmla="*/ 51 h 51"/>
                <a:gd name="T14" fmla="*/ 118 w 132"/>
                <a:gd name="T15" fmla="*/ 51 h 51"/>
                <a:gd name="T16" fmla="*/ 131 w 132"/>
                <a:gd name="T17" fmla="*/ 38 h 51"/>
                <a:gd name="T18" fmla="*/ 131 w 132"/>
                <a:gd name="T19" fmla="*/ 38 h 51"/>
                <a:gd name="T20" fmla="*/ 131 w 132"/>
                <a:gd name="T21" fmla="*/ 36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2" h="51">
                  <a:moveTo>
                    <a:pt x="131" y="36"/>
                  </a:moveTo>
                  <a:cubicBezTo>
                    <a:pt x="131" y="36"/>
                    <a:pt x="131" y="36"/>
                    <a:pt x="131" y="36"/>
                  </a:cubicBezTo>
                  <a:cubicBezTo>
                    <a:pt x="95" y="0"/>
                    <a:pt x="37" y="0"/>
                    <a:pt x="1" y="36"/>
                  </a:cubicBezTo>
                  <a:cubicBezTo>
                    <a:pt x="0" y="37"/>
                    <a:pt x="0" y="37"/>
                    <a:pt x="1" y="38"/>
                  </a:cubicBezTo>
                  <a:cubicBezTo>
                    <a:pt x="14" y="51"/>
                    <a:pt x="14" y="51"/>
                    <a:pt x="14" y="51"/>
                  </a:cubicBezTo>
                  <a:cubicBezTo>
                    <a:pt x="14" y="51"/>
                    <a:pt x="15" y="51"/>
                    <a:pt x="16" y="51"/>
                  </a:cubicBezTo>
                  <a:cubicBezTo>
                    <a:pt x="43" y="23"/>
                    <a:pt x="89" y="23"/>
                    <a:pt x="116" y="51"/>
                  </a:cubicBezTo>
                  <a:cubicBezTo>
                    <a:pt x="117" y="51"/>
                    <a:pt x="118" y="51"/>
                    <a:pt x="118" y="51"/>
                  </a:cubicBezTo>
                  <a:cubicBezTo>
                    <a:pt x="131" y="38"/>
                    <a:pt x="131" y="38"/>
                    <a:pt x="131" y="38"/>
                  </a:cubicBezTo>
                  <a:cubicBezTo>
                    <a:pt x="131" y="38"/>
                    <a:pt x="131" y="38"/>
                    <a:pt x="131" y="38"/>
                  </a:cubicBezTo>
                  <a:cubicBezTo>
                    <a:pt x="132" y="37"/>
                    <a:pt x="132" y="36"/>
                    <a:pt x="131"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sp>
        <p:nvSpPr>
          <p:cNvPr id="16" name="Freeform 245">
            <a:extLst>
              <a:ext uri="{FF2B5EF4-FFF2-40B4-BE49-F238E27FC236}">
                <a16:creationId xmlns:a16="http://schemas.microsoft.com/office/drawing/2014/main" id="{498D06C5-1267-4A17-9D44-FCF4DDD410E0}"/>
              </a:ext>
            </a:extLst>
          </p:cNvPr>
          <p:cNvSpPr>
            <a:spLocks/>
          </p:cNvSpPr>
          <p:nvPr/>
        </p:nvSpPr>
        <p:spPr bwMode="auto">
          <a:xfrm>
            <a:off x="1941516" y="2696062"/>
            <a:ext cx="498859" cy="498859"/>
          </a:xfrm>
          <a:custGeom>
            <a:avLst/>
            <a:gdLst/>
            <a:ahLst/>
            <a:cxnLst>
              <a:cxn ang="0">
                <a:pos x="68" y="3"/>
              </a:cxn>
              <a:cxn ang="0">
                <a:pos x="58" y="61"/>
              </a:cxn>
              <a:cxn ang="0">
                <a:pos x="57" y="63"/>
              </a:cxn>
              <a:cxn ang="0">
                <a:pos x="56" y="63"/>
              </a:cxn>
              <a:cxn ang="0">
                <a:pos x="55" y="63"/>
              </a:cxn>
              <a:cxn ang="0">
                <a:pos x="38" y="56"/>
              </a:cxn>
              <a:cxn ang="0">
                <a:pos x="28" y="67"/>
              </a:cxn>
              <a:cxn ang="0">
                <a:pos x="26" y="68"/>
              </a:cxn>
              <a:cxn ang="0">
                <a:pos x="26" y="68"/>
              </a:cxn>
              <a:cxn ang="0">
                <a:pos x="24" y="65"/>
              </a:cxn>
              <a:cxn ang="0">
                <a:pos x="24" y="52"/>
              </a:cxn>
              <a:cxn ang="0">
                <a:pos x="57" y="12"/>
              </a:cxn>
              <a:cxn ang="0">
                <a:pos x="16" y="47"/>
              </a:cxn>
              <a:cxn ang="0">
                <a:pos x="1" y="41"/>
              </a:cxn>
              <a:cxn ang="0">
                <a:pos x="0" y="39"/>
              </a:cxn>
              <a:cxn ang="0">
                <a:pos x="1" y="36"/>
              </a:cxn>
              <a:cxn ang="0">
                <a:pos x="64" y="0"/>
              </a:cxn>
              <a:cxn ang="0">
                <a:pos x="65" y="0"/>
              </a:cxn>
              <a:cxn ang="0">
                <a:pos x="67" y="0"/>
              </a:cxn>
              <a:cxn ang="0">
                <a:pos x="68" y="3"/>
              </a:cxn>
            </a:cxnLst>
            <a:rect l="0" t="0" r="r" b="b"/>
            <a:pathLst>
              <a:path w="68" h="68">
                <a:moveTo>
                  <a:pt x="68" y="3"/>
                </a:moveTo>
                <a:cubicBezTo>
                  <a:pt x="58" y="61"/>
                  <a:pt x="58" y="61"/>
                  <a:pt x="58" y="61"/>
                </a:cubicBezTo>
                <a:cubicBezTo>
                  <a:pt x="58" y="62"/>
                  <a:pt x="57" y="62"/>
                  <a:pt x="57" y="63"/>
                </a:cubicBezTo>
                <a:cubicBezTo>
                  <a:pt x="56" y="63"/>
                  <a:pt x="56" y="63"/>
                  <a:pt x="56" y="63"/>
                </a:cubicBezTo>
                <a:cubicBezTo>
                  <a:pt x="55" y="63"/>
                  <a:pt x="55" y="63"/>
                  <a:pt x="55" y="63"/>
                </a:cubicBezTo>
                <a:cubicBezTo>
                  <a:pt x="38" y="56"/>
                  <a:pt x="38" y="56"/>
                  <a:pt x="38" y="56"/>
                </a:cubicBezTo>
                <a:cubicBezTo>
                  <a:pt x="28" y="67"/>
                  <a:pt x="28" y="67"/>
                  <a:pt x="28" y="67"/>
                </a:cubicBezTo>
                <a:cubicBezTo>
                  <a:pt x="28" y="67"/>
                  <a:pt x="27" y="68"/>
                  <a:pt x="26" y="68"/>
                </a:cubicBezTo>
                <a:cubicBezTo>
                  <a:pt x="26" y="68"/>
                  <a:pt x="26" y="68"/>
                  <a:pt x="26" y="68"/>
                </a:cubicBezTo>
                <a:cubicBezTo>
                  <a:pt x="25" y="67"/>
                  <a:pt x="24" y="66"/>
                  <a:pt x="24" y="65"/>
                </a:cubicBezTo>
                <a:cubicBezTo>
                  <a:pt x="24" y="52"/>
                  <a:pt x="24" y="52"/>
                  <a:pt x="24" y="52"/>
                </a:cubicBezTo>
                <a:cubicBezTo>
                  <a:pt x="57" y="12"/>
                  <a:pt x="57" y="12"/>
                  <a:pt x="57" y="12"/>
                </a:cubicBezTo>
                <a:cubicBezTo>
                  <a:pt x="16" y="47"/>
                  <a:pt x="16" y="47"/>
                  <a:pt x="16" y="47"/>
                </a:cubicBezTo>
                <a:cubicBezTo>
                  <a:pt x="1" y="41"/>
                  <a:pt x="1" y="41"/>
                  <a:pt x="1" y="41"/>
                </a:cubicBezTo>
                <a:cubicBezTo>
                  <a:pt x="0" y="40"/>
                  <a:pt x="0" y="40"/>
                  <a:pt x="0" y="39"/>
                </a:cubicBezTo>
                <a:cubicBezTo>
                  <a:pt x="0" y="38"/>
                  <a:pt x="0" y="37"/>
                  <a:pt x="1" y="36"/>
                </a:cubicBezTo>
                <a:cubicBezTo>
                  <a:pt x="64" y="0"/>
                  <a:pt x="64" y="0"/>
                  <a:pt x="64" y="0"/>
                </a:cubicBezTo>
                <a:cubicBezTo>
                  <a:pt x="65" y="0"/>
                  <a:pt x="65" y="0"/>
                  <a:pt x="65" y="0"/>
                </a:cubicBezTo>
                <a:cubicBezTo>
                  <a:pt x="66" y="0"/>
                  <a:pt x="66" y="0"/>
                  <a:pt x="67" y="0"/>
                </a:cubicBezTo>
                <a:cubicBezTo>
                  <a:pt x="68" y="1"/>
                  <a:pt x="68" y="2"/>
                  <a:pt x="68" y="3"/>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nvGrpSpPr>
          <p:cNvPr id="17" name="Group 121">
            <a:extLst>
              <a:ext uri="{FF2B5EF4-FFF2-40B4-BE49-F238E27FC236}">
                <a16:creationId xmlns:a16="http://schemas.microsoft.com/office/drawing/2014/main" id="{5FFFA5EC-416D-40D6-BDE2-2B7DD00E754B}"/>
              </a:ext>
            </a:extLst>
          </p:cNvPr>
          <p:cNvGrpSpPr/>
          <p:nvPr/>
        </p:nvGrpSpPr>
        <p:grpSpPr>
          <a:xfrm>
            <a:off x="7827947" y="4225112"/>
            <a:ext cx="423677" cy="570823"/>
            <a:chOff x="1982788" y="820738"/>
            <a:chExt cx="1060450" cy="1428750"/>
          </a:xfrm>
          <a:solidFill>
            <a:schemeClr val="bg1"/>
          </a:solidFill>
        </p:grpSpPr>
        <p:sp>
          <p:nvSpPr>
            <p:cNvPr id="18" name="Freeform 12">
              <a:extLst>
                <a:ext uri="{FF2B5EF4-FFF2-40B4-BE49-F238E27FC236}">
                  <a16:creationId xmlns:a16="http://schemas.microsoft.com/office/drawing/2014/main" id="{EB73F34C-4DB1-4D6A-BA27-7ABD9D2CC34F}"/>
                </a:ext>
              </a:extLst>
            </p:cNvPr>
            <p:cNvSpPr>
              <a:spLocks noEditPoints="1"/>
            </p:cNvSpPr>
            <p:nvPr/>
          </p:nvSpPr>
          <p:spPr bwMode="auto">
            <a:xfrm>
              <a:off x="2193926" y="1239838"/>
              <a:ext cx="682625" cy="590550"/>
            </a:xfrm>
            <a:custGeom>
              <a:avLst/>
              <a:gdLst/>
              <a:ahLst/>
              <a:cxnLst>
                <a:cxn ang="0">
                  <a:pos x="170" y="1"/>
                </a:cxn>
                <a:cxn ang="0">
                  <a:pos x="63" y="93"/>
                </a:cxn>
                <a:cxn ang="0">
                  <a:pos x="23" y="62"/>
                </a:cxn>
                <a:cxn ang="0">
                  <a:pos x="1" y="81"/>
                </a:cxn>
                <a:cxn ang="0">
                  <a:pos x="74" y="155"/>
                </a:cxn>
                <a:cxn ang="0">
                  <a:pos x="76" y="156"/>
                </a:cxn>
                <a:cxn ang="0">
                  <a:pos x="76" y="156"/>
                </a:cxn>
                <a:cxn ang="0">
                  <a:pos x="78" y="154"/>
                </a:cxn>
                <a:cxn ang="0">
                  <a:pos x="178" y="16"/>
                </a:cxn>
                <a:cxn ang="0">
                  <a:pos x="179" y="12"/>
                </a:cxn>
                <a:cxn ang="0">
                  <a:pos x="170" y="1"/>
                </a:cxn>
                <a:cxn ang="0">
                  <a:pos x="170" y="1"/>
                </a:cxn>
                <a:cxn ang="0">
                  <a:pos x="170" y="1"/>
                </a:cxn>
              </a:cxnLst>
              <a:rect l="0" t="0" r="r" b="b"/>
              <a:pathLst>
                <a:path w="180" h="156">
                  <a:moveTo>
                    <a:pt x="170" y="1"/>
                  </a:moveTo>
                  <a:cubicBezTo>
                    <a:pt x="117" y="33"/>
                    <a:pt x="79" y="75"/>
                    <a:pt x="63" y="93"/>
                  </a:cubicBezTo>
                  <a:cubicBezTo>
                    <a:pt x="23" y="62"/>
                    <a:pt x="23" y="62"/>
                    <a:pt x="23" y="62"/>
                  </a:cubicBezTo>
                  <a:cubicBezTo>
                    <a:pt x="22" y="61"/>
                    <a:pt x="0" y="80"/>
                    <a:pt x="1" y="81"/>
                  </a:cubicBezTo>
                  <a:cubicBezTo>
                    <a:pt x="74" y="155"/>
                    <a:pt x="74" y="155"/>
                    <a:pt x="74" y="155"/>
                  </a:cubicBezTo>
                  <a:cubicBezTo>
                    <a:pt x="74" y="155"/>
                    <a:pt x="75" y="156"/>
                    <a:pt x="76" y="156"/>
                  </a:cubicBezTo>
                  <a:cubicBezTo>
                    <a:pt x="76" y="156"/>
                    <a:pt x="76" y="156"/>
                    <a:pt x="76" y="156"/>
                  </a:cubicBezTo>
                  <a:cubicBezTo>
                    <a:pt x="77" y="156"/>
                    <a:pt x="78" y="155"/>
                    <a:pt x="78" y="154"/>
                  </a:cubicBezTo>
                  <a:cubicBezTo>
                    <a:pt x="90" y="124"/>
                    <a:pt x="129" y="61"/>
                    <a:pt x="178" y="16"/>
                  </a:cubicBezTo>
                  <a:cubicBezTo>
                    <a:pt x="179" y="15"/>
                    <a:pt x="180" y="13"/>
                    <a:pt x="179" y="12"/>
                  </a:cubicBezTo>
                  <a:cubicBezTo>
                    <a:pt x="179" y="12"/>
                    <a:pt x="171" y="0"/>
                    <a:pt x="170" y="1"/>
                  </a:cubicBezTo>
                  <a:close/>
                  <a:moveTo>
                    <a:pt x="170" y="1"/>
                  </a:moveTo>
                  <a:cubicBezTo>
                    <a:pt x="170" y="1"/>
                    <a:pt x="170" y="1"/>
                    <a:pt x="170" y="1"/>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9" name="Freeform 13">
              <a:extLst>
                <a:ext uri="{FF2B5EF4-FFF2-40B4-BE49-F238E27FC236}">
                  <a16:creationId xmlns:a16="http://schemas.microsoft.com/office/drawing/2014/main" id="{94502997-E630-42E7-B08B-E41F68D720FE}"/>
                </a:ext>
              </a:extLst>
            </p:cNvPr>
            <p:cNvSpPr>
              <a:spLocks noEditPoints="1"/>
            </p:cNvSpPr>
            <p:nvPr/>
          </p:nvSpPr>
          <p:spPr bwMode="auto">
            <a:xfrm>
              <a:off x="1982788" y="820738"/>
              <a:ext cx="1060450" cy="1428750"/>
            </a:xfrm>
            <a:custGeom>
              <a:avLst/>
              <a:gdLst/>
              <a:ahLst/>
              <a:cxnLst>
                <a:cxn ang="0">
                  <a:pos x="274" y="46"/>
                </a:cxn>
                <a:cxn ang="0">
                  <a:pos x="145" y="4"/>
                </a:cxn>
                <a:cxn ang="0">
                  <a:pos x="140" y="0"/>
                </a:cxn>
                <a:cxn ang="0">
                  <a:pos x="140" y="0"/>
                </a:cxn>
                <a:cxn ang="0">
                  <a:pos x="135" y="4"/>
                </a:cxn>
                <a:cxn ang="0">
                  <a:pos x="6" y="46"/>
                </a:cxn>
                <a:cxn ang="0">
                  <a:pos x="0" y="52"/>
                </a:cxn>
                <a:cxn ang="0">
                  <a:pos x="0" y="239"/>
                </a:cxn>
                <a:cxn ang="0">
                  <a:pos x="138" y="377"/>
                </a:cxn>
                <a:cxn ang="0">
                  <a:pos x="140" y="378"/>
                </a:cxn>
                <a:cxn ang="0">
                  <a:pos x="142" y="377"/>
                </a:cxn>
                <a:cxn ang="0">
                  <a:pos x="280" y="239"/>
                </a:cxn>
                <a:cxn ang="0">
                  <a:pos x="280" y="52"/>
                </a:cxn>
                <a:cxn ang="0">
                  <a:pos x="274" y="46"/>
                </a:cxn>
                <a:cxn ang="0">
                  <a:pos x="249" y="228"/>
                </a:cxn>
                <a:cxn ang="0">
                  <a:pos x="142" y="336"/>
                </a:cxn>
                <a:cxn ang="0">
                  <a:pos x="140" y="337"/>
                </a:cxn>
                <a:cxn ang="0">
                  <a:pos x="138" y="336"/>
                </a:cxn>
                <a:cxn ang="0">
                  <a:pos x="31" y="228"/>
                </a:cxn>
                <a:cxn ang="0">
                  <a:pos x="31" y="81"/>
                </a:cxn>
                <a:cxn ang="0">
                  <a:pos x="35" y="77"/>
                </a:cxn>
                <a:cxn ang="0">
                  <a:pos x="136" y="44"/>
                </a:cxn>
                <a:cxn ang="0">
                  <a:pos x="140" y="41"/>
                </a:cxn>
                <a:cxn ang="0">
                  <a:pos x="140" y="41"/>
                </a:cxn>
                <a:cxn ang="0">
                  <a:pos x="144" y="44"/>
                </a:cxn>
                <a:cxn ang="0">
                  <a:pos x="245" y="77"/>
                </a:cxn>
                <a:cxn ang="0">
                  <a:pos x="249" y="81"/>
                </a:cxn>
                <a:cxn ang="0">
                  <a:pos x="249" y="228"/>
                </a:cxn>
                <a:cxn ang="0">
                  <a:pos x="249" y="228"/>
                </a:cxn>
                <a:cxn ang="0">
                  <a:pos x="249" y="228"/>
                </a:cxn>
              </a:cxnLst>
              <a:rect l="0" t="0" r="r" b="b"/>
              <a:pathLst>
                <a:path w="280" h="378">
                  <a:moveTo>
                    <a:pt x="274" y="46"/>
                  </a:moveTo>
                  <a:cubicBezTo>
                    <a:pt x="164" y="46"/>
                    <a:pt x="145" y="4"/>
                    <a:pt x="145" y="4"/>
                  </a:cubicBezTo>
                  <a:cubicBezTo>
                    <a:pt x="144" y="2"/>
                    <a:pt x="142" y="0"/>
                    <a:pt x="140" y="0"/>
                  </a:cubicBezTo>
                  <a:cubicBezTo>
                    <a:pt x="140" y="0"/>
                    <a:pt x="140" y="0"/>
                    <a:pt x="140" y="0"/>
                  </a:cubicBezTo>
                  <a:cubicBezTo>
                    <a:pt x="138" y="0"/>
                    <a:pt x="136" y="2"/>
                    <a:pt x="135" y="4"/>
                  </a:cubicBezTo>
                  <a:cubicBezTo>
                    <a:pt x="135" y="4"/>
                    <a:pt x="116" y="46"/>
                    <a:pt x="6" y="46"/>
                  </a:cubicBezTo>
                  <a:cubicBezTo>
                    <a:pt x="3" y="46"/>
                    <a:pt x="0" y="49"/>
                    <a:pt x="0" y="52"/>
                  </a:cubicBezTo>
                  <a:cubicBezTo>
                    <a:pt x="0" y="239"/>
                    <a:pt x="0" y="239"/>
                    <a:pt x="0" y="239"/>
                  </a:cubicBezTo>
                  <a:cubicBezTo>
                    <a:pt x="0" y="316"/>
                    <a:pt x="132" y="375"/>
                    <a:pt x="138" y="377"/>
                  </a:cubicBezTo>
                  <a:cubicBezTo>
                    <a:pt x="139" y="377"/>
                    <a:pt x="139" y="378"/>
                    <a:pt x="140" y="378"/>
                  </a:cubicBezTo>
                  <a:cubicBezTo>
                    <a:pt x="141" y="378"/>
                    <a:pt x="142" y="377"/>
                    <a:pt x="142" y="377"/>
                  </a:cubicBezTo>
                  <a:cubicBezTo>
                    <a:pt x="148" y="375"/>
                    <a:pt x="280" y="316"/>
                    <a:pt x="280" y="239"/>
                  </a:cubicBezTo>
                  <a:cubicBezTo>
                    <a:pt x="280" y="52"/>
                    <a:pt x="280" y="52"/>
                    <a:pt x="280" y="52"/>
                  </a:cubicBezTo>
                  <a:cubicBezTo>
                    <a:pt x="280" y="49"/>
                    <a:pt x="277" y="46"/>
                    <a:pt x="274" y="46"/>
                  </a:cubicBezTo>
                  <a:close/>
                  <a:moveTo>
                    <a:pt x="249" y="228"/>
                  </a:moveTo>
                  <a:cubicBezTo>
                    <a:pt x="249" y="288"/>
                    <a:pt x="146" y="334"/>
                    <a:pt x="142" y="336"/>
                  </a:cubicBezTo>
                  <a:cubicBezTo>
                    <a:pt x="141" y="337"/>
                    <a:pt x="141" y="337"/>
                    <a:pt x="140" y="337"/>
                  </a:cubicBezTo>
                  <a:cubicBezTo>
                    <a:pt x="139" y="337"/>
                    <a:pt x="139" y="337"/>
                    <a:pt x="138" y="336"/>
                  </a:cubicBezTo>
                  <a:cubicBezTo>
                    <a:pt x="134" y="334"/>
                    <a:pt x="31" y="288"/>
                    <a:pt x="31" y="228"/>
                  </a:cubicBezTo>
                  <a:cubicBezTo>
                    <a:pt x="31" y="81"/>
                    <a:pt x="31" y="81"/>
                    <a:pt x="31" y="81"/>
                  </a:cubicBezTo>
                  <a:cubicBezTo>
                    <a:pt x="31" y="79"/>
                    <a:pt x="33" y="77"/>
                    <a:pt x="35" y="77"/>
                  </a:cubicBezTo>
                  <a:cubicBezTo>
                    <a:pt x="121" y="77"/>
                    <a:pt x="136" y="44"/>
                    <a:pt x="136" y="44"/>
                  </a:cubicBezTo>
                  <a:cubicBezTo>
                    <a:pt x="137" y="42"/>
                    <a:pt x="138" y="41"/>
                    <a:pt x="140" y="41"/>
                  </a:cubicBezTo>
                  <a:cubicBezTo>
                    <a:pt x="140" y="41"/>
                    <a:pt x="140" y="41"/>
                    <a:pt x="140" y="41"/>
                  </a:cubicBezTo>
                  <a:cubicBezTo>
                    <a:pt x="142" y="41"/>
                    <a:pt x="143" y="42"/>
                    <a:pt x="144" y="44"/>
                  </a:cubicBezTo>
                  <a:cubicBezTo>
                    <a:pt x="144" y="44"/>
                    <a:pt x="159" y="77"/>
                    <a:pt x="245" y="77"/>
                  </a:cubicBezTo>
                  <a:cubicBezTo>
                    <a:pt x="247" y="77"/>
                    <a:pt x="249" y="79"/>
                    <a:pt x="249" y="81"/>
                  </a:cubicBezTo>
                  <a:lnTo>
                    <a:pt x="249" y="228"/>
                  </a:lnTo>
                  <a:close/>
                  <a:moveTo>
                    <a:pt x="249" y="228"/>
                  </a:moveTo>
                  <a:cubicBezTo>
                    <a:pt x="249" y="228"/>
                    <a:pt x="249" y="228"/>
                    <a:pt x="249" y="228"/>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sp>
        <p:nvSpPr>
          <p:cNvPr id="20" name="Freeform 63">
            <a:extLst>
              <a:ext uri="{FF2B5EF4-FFF2-40B4-BE49-F238E27FC236}">
                <a16:creationId xmlns:a16="http://schemas.microsoft.com/office/drawing/2014/main" id="{1CFA4186-9985-4BC9-8BA0-FB4ABE2273A2}"/>
              </a:ext>
            </a:extLst>
          </p:cNvPr>
          <p:cNvSpPr>
            <a:spLocks noEditPoints="1"/>
          </p:cNvSpPr>
          <p:nvPr/>
        </p:nvSpPr>
        <p:spPr bwMode="auto">
          <a:xfrm>
            <a:off x="9711632" y="2668536"/>
            <a:ext cx="578850" cy="421292"/>
          </a:xfrm>
          <a:custGeom>
            <a:avLst/>
            <a:gdLst/>
            <a:ahLst/>
            <a:cxnLst>
              <a:cxn ang="0">
                <a:pos x="62" y="57"/>
              </a:cxn>
              <a:cxn ang="0">
                <a:pos x="18" y="57"/>
              </a:cxn>
              <a:cxn ang="0">
                <a:pos x="0" y="39"/>
              </a:cxn>
              <a:cxn ang="0">
                <a:pos x="11" y="23"/>
              </a:cxn>
              <a:cxn ang="0">
                <a:pos x="11" y="21"/>
              </a:cxn>
              <a:cxn ang="0">
                <a:pos x="31" y="0"/>
              </a:cxn>
              <a:cxn ang="0">
                <a:pos x="50" y="13"/>
              </a:cxn>
              <a:cxn ang="0">
                <a:pos x="57" y="11"/>
              </a:cxn>
              <a:cxn ang="0">
                <a:pos x="67" y="21"/>
              </a:cxn>
              <a:cxn ang="0">
                <a:pos x="66" y="27"/>
              </a:cxn>
              <a:cxn ang="0">
                <a:pos x="78" y="42"/>
              </a:cxn>
              <a:cxn ang="0">
                <a:pos x="62" y="57"/>
              </a:cxn>
              <a:cxn ang="0">
                <a:pos x="51" y="31"/>
              </a:cxn>
              <a:cxn ang="0">
                <a:pos x="42" y="31"/>
              </a:cxn>
              <a:cxn ang="0">
                <a:pos x="42" y="17"/>
              </a:cxn>
              <a:cxn ang="0">
                <a:pos x="40" y="16"/>
              </a:cxn>
              <a:cxn ang="0">
                <a:pos x="33" y="16"/>
              </a:cxn>
              <a:cxn ang="0">
                <a:pos x="31" y="17"/>
              </a:cxn>
              <a:cxn ang="0">
                <a:pos x="31" y="31"/>
              </a:cxn>
              <a:cxn ang="0">
                <a:pos x="22" y="31"/>
              </a:cxn>
              <a:cxn ang="0">
                <a:pos x="21" y="33"/>
              </a:cxn>
              <a:cxn ang="0">
                <a:pos x="21" y="34"/>
              </a:cxn>
              <a:cxn ang="0">
                <a:pos x="36" y="48"/>
              </a:cxn>
              <a:cxn ang="0">
                <a:pos x="36" y="48"/>
              </a:cxn>
              <a:cxn ang="0">
                <a:pos x="37" y="48"/>
              </a:cxn>
              <a:cxn ang="0">
                <a:pos x="51" y="34"/>
              </a:cxn>
              <a:cxn ang="0">
                <a:pos x="52" y="33"/>
              </a:cxn>
              <a:cxn ang="0">
                <a:pos x="51" y="31"/>
              </a:cxn>
            </a:cxnLst>
            <a:rect l="0" t="0" r="r" b="b"/>
            <a:pathLst>
              <a:path w="78" h="57">
                <a:moveTo>
                  <a:pt x="62" y="57"/>
                </a:moveTo>
                <a:cubicBezTo>
                  <a:pt x="18" y="57"/>
                  <a:pt x="18" y="57"/>
                  <a:pt x="18" y="57"/>
                </a:cubicBezTo>
                <a:cubicBezTo>
                  <a:pt x="9" y="57"/>
                  <a:pt x="0" y="49"/>
                  <a:pt x="0" y="39"/>
                </a:cubicBezTo>
                <a:cubicBezTo>
                  <a:pt x="0" y="32"/>
                  <a:pt x="5" y="26"/>
                  <a:pt x="11" y="23"/>
                </a:cubicBezTo>
                <a:cubicBezTo>
                  <a:pt x="11" y="22"/>
                  <a:pt x="11" y="22"/>
                  <a:pt x="11" y="21"/>
                </a:cubicBezTo>
                <a:cubicBezTo>
                  <a:pt x="11" y="10"/>
                  <a:pt x="20" y="0"/>
                  <a:pt x="31" y="0"/>
                </a:cubicBezTo>
                <a:cubicBezTo>
                  <a:pt x="40" y="0"/>
                  <a:pt x="47" y="6"/>
                  <a:pt x="50" y="13"/>
                </a:cubicBezTo>
                <a:cubicBezTo>
                  <a:pt x="52" y="12"/>
                  <a:pt x="55" y="11"/>
                  <a:pt x="57" y="11"/>
                </a:cubicBezTo>
                <a:cubicBezTo>
                  <a:pt x="63" y="11"/>
                  <a:pt x="67" y="15"/>
                  <a:pt x="67" y="21"/>
                </a:cubicBezTo>
                <a:cubicBezTo>
                  <a:pt x="67" y="23"/>
                  <a:pt x="67" y="25"/>
                  <a:pt x="66" y="27"/>
                </a:cubicBezTo>
                <a:cubicBezTo>
                  <a:pt x="73" y="28"/>
                  <a:pt x="78" y="34"/>
                  <a:pt x="78" y="42"/>
                </a:cubicBezTo>
                <a:cubicBezTo>
                  <a:pt x="78" y="50"/>
                  <a:pt x="71" y="57"/>
                  <a:pt x="62" y="57"/>
                </a:cubicBezTo>
                <a:close/>
                <a:moveTo>
                  <a:pt x="51" y="31"/>
                </a:moveTo>
                <a:cubicBezTo>
                  <a:pt x="42" y="31"/>
                  <a:pt x="42" y="31"/>
                  <a:pt x="42" y="31"/>
                </a:cubicBezTo>
                <a:cubicBezTo>
                  <a:pt x="42" y="17"/>
                  <a:pt x="42" y="17"/>
                  <a:pt x="42" y="17"/>
                </a:cubicBezTo>
                <a:cubicBezTo>
                  <a:pt x="42" y="16"/>
                  <a:pt x="41" y="16"/>
                  <a:pt x="40" y="16"/>
                </a:cubicBezTo>
                <a:cubicBezTo>
                  <a:pt x="33" y="16"/>
                  <a:pt x="33" y="16"/>
                  <a:pt x="33" y="16"/>
                </a:cubicBezTo>
                <a:cubicBezTo>
                  <a:pt x="32" y="16"/>
                  <a:pt x="31" y="16"/>
                  <a:pt x="31" y="17"/>
                </a:cubicBezTo>
                <a:cubicBezTo>
                  <a:pt x="31" y="31"/>
                  <a:pt x="31" y="31"/>
                  <a:pt x="31" y="31"/>
                </a:cubicBezTo>
                <a:cubicBezTo>
                  <a:pt x="22" y="31"/>
                  <a:pt x="22" y="31"/>
                  <a:pt x="22" y="31"/>
                </a:cubicBezTo>
                <a:cubicBezTo>
                  <a:pt x="22" y="31"/>
                  <a:pt x="21" y="32"/>
                  <a:pt x="21" y="33"/>
                </a:cubicBezTo>
                <a:cubicBezTo>
                  <a:pt x="21" y="33"/>
                  <a:pt x="21" y="33"/>
                  <a:pt x="21" y="34"/>
                </a:cubicBezTo>
                <a:cubicBezTo>
                  <a:pt x="36" y="48"/>
                  <a:pt x="36" y="48"/>
                  <a:pt x="36" y="48"/>
                </a:cubicBezTo>
                <a:cubicBezTo>
                  <a:pt x="36" y="48"/>
                  <a:pt x="36" y="48"/>
                  <a:pt x="36" y="48"/>
                </a:cubicBezTo>
                <a:cubicBezTo>
                  <a:pt x="37" y="48"/>
                  <a:pt x="37" y="48"/>
                  <a:pt x="37" y="48"/>
                </a:cubicBezTo>
                <a:cubicBezTo>
                  <a:pt x="51" y="34"/>
                  <a:pt x="51" y="34"/>
                  <a:pt x="51" y="34"/>
                </a:cubicBezTo>
                <a:cubicBezTo>
                  <a:pt x="52" y="33"/>
                  <a:pt x="52" y="33"/>
                  <a:pt x="52" y="33"/>
                </a:cubicBezTo>
                <a:cubicBezTo>
                  <a:pt x="52" y="32"/>
                  <a:pt x="51" y="31"/>
                  <a:pt x="51" y="31"/>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21" name="Freeform 57">
            <a:extLst>
              <a:ext uri="{FF2B5EF4-FFF2-40B4-BE49-F238E27FC236}">
                <a16:creationId xmlns:a16="http://schemas.microsoft.com/office/drawing/2014/main" id="{7908AD18-AFCB-4C1E-842B-EC30179918DA}"/>
              </a:ext>
            </a:extLst>
          </p:cNvPr>
          <p:cNvSpPr>
            <a:spLocks noEditPoints="1"/>
          </p:cNvSpPr>
          <p:nvPr/>
        </p:nvSpPr>
        <p:spPr bwMode="auto">
          <a:xfrm>
            <a:off x="5904266" y="2744940"/>
            <a:ext cx="478355" cy="424074"/>
          </a:xfrm>
          <a:custGeom>
            <a:avLst/>
            <a:gdLst/>
            <a:ahLst/>
            <a:cxnLst>
              <a:cxn ang="0">
                <a:pos x="7" y="9"/>
              </a:cxn>
              <a:cxn ang="0">
                <a:pos x="7" y="57"/>
              </a:cxn>
              <a:cxn ang="0">
                <a:pos x="6" y="58"/>
              </a:cxn>
              <a:cxn ang="0">
                <a:pos x="4" y="58"/>
              </a:cxn>
              <a:cxn ang="0">
                <a:pos x="2" y="57"/>
              </a:cxn>
              <a:cxn ang="0">
                <a:pos x="2" y="9"/>
              </a:cxn>
              <a:cxn ang="0">
                <a:pos x="0" y="4"/>
              </a:cxn>
              <a:cxn ang="0">
                <a:pos x="5" y="0"/>
              </a:cxn>
              <a:cxn ang="0">
                <a:pos x="10" y="4"/>
              </a:cxn>
              <a:cxn ang="0">
                <a:pos x="7" y="9"/>
              </a:cxn>
              <a:cxn ang="0">
                <a:pos x="65" y="36"/>
              </a:cxn>
              <a:cxn ang="0">
                <a:pos x="63" y="38"/>
              </a:cxn>
              <a:cxn ang="0">
                <a:pos x="49" y="43"/>
              </a:cxn>
              <a:cxn ang="0">
                <a:pos x="31" y="37"/>
              </a:cxn>
              <a:cxn ang="0">
                <a:pos x="13" y="43"/>
              </a:cxn>
              <a:cxn ang="0">
                <a:pos x="12" y="43"/>
              </a:cxn>
              <a:cxn ang="0">
                <a:pos x="10" y="41"/>
              </a:cxn>
              <a:cxn ang="0">
                <a:pos x="10" y="13"/>
              </a:cxn>
              <a:cxn ang="0">
                <a:pos x="11" y="11"/>
              </a:cxn>
              <a:cxn ang="0">
                <a:pos x="14" y="9"/>
              </a:cxn>
              <a:cxn ang="0">
                <a:pos x="30" y="4"/>
              </a:cxn>
              <a:cxn ang="0">
                <a:pos x="46" y="9"/>
              </a:cxn>
              <a:cxn ang="0">
                <a:pos x="49" y="10"/>
              </a:cxn>
              <a:cxn ang="0">
                <a:pos x="63" y="4"/>
              </a:cxn>
              <a:cxn ang="0">
                <a:pos x="65" y="7"/>
              </a:cxn>
              <a:cxn ang="0">
                <a:pos x="65" y="36"/>
              </a:cxn>
            </a:cxnLst>
            <a:rect l="0" t="0" r="r" b="b"/>
            <a:pathLst>
              <a:path w="65" h="58">
                <a:moveTo>
                  <a:pt x="7" y="9"/>
                </a:moveTo>
                <a:cubicBezTo>
                  <a:pt x="7" y="57"/>
                  <a:pt x="7" y="57"/>
                  <a:pt x="7" y="57"/>
                </a:cubicBezTo>
                <a:cubicBezTo>
                  <a:pt x="7" y="57"/>
                  <a:pt x="7" y="58"/>
                  <a:pt x="6" y="58"/>
                </a:cubicBezTo>
                <a:cubicBezTo>
                  <a:pt x="4" y="58"/>
                  <a:pt x="4" y="58"/>
                  <a:pt x="4" y="58"/>
                </a:cubicBezTo>
                <a:cubicBezTo>
                  <a:pt x="3" y="58"/>
                  <a:pt x="2" y="57"/>
                  <a:pt x="2" y="57"/>
                </a:cubicBezTo>
                <a:cubicBezTo>
                  <a:pt x="2" y="9"/>
                  <a:pt x="2" y="9"/>
                  <a:pt x="2" y="9"/>
                </a:cubicBezTo>
                <a:cubicBezTo>
                  <a:pt x="1" y="8"/>
                  <a:pt x="0" y="6"/>
                  <a:pt x="0" y="4"/>
                </a:cubicBezTo>
                <a:cubicBezTo>
                  <a:pt x="0" y="2"/>
                  <a:pt x="2" y="0"/>
                  <a:pt x="5" y="0"/>
                </a:cubicBezTo>
                <a:cubicBezTo>
                  <a:pt x="7" y="0"/>
                  <a:pt x="10" y="2"/>
                  <a:pt x="10" y="4"/>
                </a:cubicBezTo>
                <a:cubicBezTo>
                  <a:pt x="10" y="6"/>
                  <a:pt x="9" y="8"/>
                  <a:pt x="7" y="9"/>
                </a:cubicBezTo>
                <a:close/>
                <a:moveTo>
                  <a:pt x="65" y="36"/>
                </a:moveTo>
                <a:cubicBezTo>
                  <a:pt x="65" y="37"/>
                  <a:pt x="65" y="38"/>
                  <a:pt x="63" y="38"/>
                </a:cubicBezTo>
                <a:cubicBezTo>
                  <a:pt x="59" y="41"/>
                  <a:pt x="54" y="43"/>
                  <a:pt x="49" y="43"/>
                </a:cubicBezTo>
                <a:cubicBezTo>
                  <a:pt x="43" y="43"/>
                  <a:pt x="39" y="37"/>
                  <a:pt x="31" y="37"/>
                </a:cubicBezTo>
                <a:cubicBezTo>
                  <a:pt x="25" y="37"/>
                  <a:pt x="19" y="40"/>
                  <a:pt x="13" y="43"/>
                </a:cubicBezTo>
                <a:cubicBezTo>
                  <a:pt x="13" y="43"/>
                  <a:pt x="12" y="43"/>
                  <a:pt x="12" y="43"/>
                </a:cubicBezTo>
                <a:cubicBezTo>
                  <a:pt x="11" y="43"/>
                  <a:pt x="10" y="42"/>
                  <a:pt x="10" y="41"/>
                </a:cubicBezTo>
                <a:cubicBezTo>
                  <a:pt x="10" y="13"/>
                  <a:pt x="10" y="13"/>
                  <a:pt x="10" y="13"/>
                </a:cubicBezTo>
                <a:cubicBezTo>
                  <a:pt x="10" y="12"/>
                  <a:pt x="10" y="11"/>
                  <a:pt x="11" y="11"/>
                </a:cubicBezTo>
                <a:cubicBezTo>
                  <a:pt x="12" y="10"/>
                  <a:pt x="13" y="9"/>
                  <a:pt x="14" y="9"/>
                </a:cubicBezTo>
                <a:cubicBezTo>
                  <a:pt x="19" y="7"/>
                  <a:pt x="24" y="4"/>
                  <a:pt x="30" y="4"/>
                </a:cubicBezTo>
                <a:cubicBezTo>
                  <a:pt x="36" y="4"/>
                  <a:pt x="40" y="6"/>
                  <a:pt x="46" y="9"/>
                </a:cubicBezTo>
                <a:cubicBezTo>
                  <a:pt x="47" y="9"/>
                  <a:pt x="48" y="10"/>
                  <a:pt x="49" y="10"/>
                </a:cubicBezTo>
                <a:cubicBezTo>
                  <a:pt x="55" y="10"/>
                  <a:pt x="61" y="4"/>
                  <a:pt x="63" y="4"/>
                </a:cubicBezTo>
                <a:cubicBezTo>
                  <a:pt x="64" y="4"/>
                  <a:pt x="65" y="6"/>
                  <a:pt x="65" y="7"/>
                </a:cubicBezTo>
                <a:lnTo>
                  <a:pt x="65" y="36"/>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2" name="矩形 21">
            <a:extLst>
              <a:ext uri="{FF2B5EF4-FFF2-40B4-BE49-F238E27FC236}">
                <a16:creationId xmlns:a16="http://schemas.microsoft.com/office/drawing/2014/main" id="{96C3E69A-7AFC-439A-8916-5D44115BF868}"/>
              </a:ext>
            </a:extLst>
          </p:cNvPr>
          <p:cNvSpPr/>
          <p:nvPr/>
        </p:nvSpPr>
        <p:spPr>
          <a:xfrm>
            <a:off x="3054310" y="2976998"/>
            <a:ext cx="238360" cy="1485900"/>
          </a:xfrm>
          <a:prstGeom prst="rect">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a:extLst>
              <a:ext uri="{FF2B5EF4-FFF2-40B4-BE49-F238E27FC236}">
                <a16:creationId xmlns:a16="http://schemas.microsoft.com/office/drawing/2014/main" id="{A6F3855B-D6AE-44F0-BA20-0A558DD2A73D}"/>
              </a:ext>
            </a:extLst>
          </p:cNvPr>
          <p:cNvSpPr/>
          <p:nvPr/>
        </p:nvSpPr>
        <p:spPr>
          <a:xfrm>
            <a:off x="5001255" y="2976998"/>
            <a:ext cx="238360" cy="1485900"/>
          </a:xfrm>
          <a:prstGeom prst="rect">
            <a:avLst/>
          </a:prstGeom>
          <a:solidFill>
            <a:srgbClr val="0145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a:extLst>
              <a:ext uri="{FF2B5EF4-FFF2-40B4-BE49-F238E27FC236}">
                <a16:creationId xmlns:a16="http://schemas.microsoft.com/office/drawing/2014/main" id="{CFAAFD83-ADFF-4DB5-B9ED-F278F794BCF5}"/>
              </a:ext>
            </a:extLst>
          </p:cNvPr>
          <p:cNvSpPr/>
          <p:nvPr/>
        </p:nvSpPr>
        <p:spPr>
          <a:xfrm>
            <a:off x="6949824" y="2976998"/>
            <a:ext cx="238360" cy="1485900"/>
          </a:xfrm>
          <a:prstGeom prst="rect">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a:extLst>
              <a:ext uri="{FF2B5EF4-FFF2-40B4-BE49-F238E27FC236}">
                <a16:creationId xmlns:a16="http://schemas.microsoft.com/office/drawing/2014/main" id="{54814329-8C0D-470E-BC76-DA3044773F52}"/>
              </a:ext>
            </a:extLst>
          </p:cNvPr>
          <p:cNvSpPr/>
          <p:nvPr/>
        </p:nvSpPr>
        <p:spPr>
          <a:xfrm>
            <a:off x="8896993" y="2976998"/>
            <a:ext cx="238360" cy="1485900"/>
          </a:xfrm>
          <a:prstGeom prst="rect">
            <a:avLst/>
          </a:prstGeom>
          <a:solidFill>
            <a:srgbClr val="0145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7" name="直接连接符 26">
            <a:extLst>
              <a:ext uri="{FF2B5EF4-FFF2-40B4-BE49-F238E27FC236}">
                <a16:creationId xmlns:a16="http://schemas.microsoft.com/office/drawing/2014/main" id="{6ACF86C9-F6FD-4466-9082-B8FA88ACDC51}"/>
              </a:ext>
            </a:extLst>
          </p:cNvPr>
          <p:cNvCxnSpPr/>
          <p:nvPr/>
        </p:nvCxnSpPr>
        <p:spPr>
          <a:xfrm>
            <a:off x="2089047" y="3745406"/>
            <a:ext cx="198269" cy="0"/>
          </a:xfrm>
          <a:prstGeom prst="line">
            <a:avLst/>
          </a:prstGeom>
          <a:ln w="28575">
            <a:solidFill>
              <a:srgbClr val="3E7886"/>
            </a:solidFill>
          </a:ln>
        </p:spPr>
        <p:style>
          <a:lnRef idx="1">
            <a:schemeClr val="accent1"/>
          </a:lnRef>
          <a:fillRef idx="0">
            <a:schemeClr val="accent1"/>
          </a:fillRef>
          <a:effectRef idx="0">
            <a:schemeClr val="accent1"/>
          </a:effectRef>
          <a:fontRef idx="minor">
            <a:schemeClr val="tx1"/>
          </a:fontRef>
        </p:style>
      </p:cxnSp>
      <p:sp>
        <p:nvSpPr>
          <p:cNvPr id="29" name="矩形 28">
            <a:extLst>
              <a:ext uri="{FF2B5EF4-FFF2-40B4-BE49-F238E27FC236}">
                <a16:creationId xmlns:a16="http://schemas.microsoft.com/office/drawing/2014/main" id="{1F4A931B-D58E-48CF-9860-F192772F538A}"/>
              </a:ext>
            </a:extLst>
          </p:cNvPr>
          <p:cNvSpPr/>
          <p:nvPr/>
        </p:nvSpPr>
        <p:spPr>
          <a:xfrm>
            <a:off x="5436246" y="3363990"/>
            <a:ext cx="1337491" cy="401841"/>
          </a:xfrm>
          <a:prstGeom prst="rect">
            <a:avLst/>
          </a:prstGeom>
        </p:spPr>
        <p:txBody>
          <a:bodyPr wrap="square">
            <a:spAutoFit/>
          </a:bodyPr>
          <a:lstStyle/>
          <a:p>
            <a:pPr algn="ctr">
              <a:lnSpc>
                <a:spcPct val="120000"/>
              </a:lnSpc>
              <a:spcBef>
                <a:spcPct val="0"/>
              </a:spcBef>
            </a:pPr>
            <a:r>
              <a:rPr lang="zh-CN" altLang="en-US" dirty="0"/>
              <a:t>可行性分析</a:t>
            </a:r>
            <a:endParaRPr lang="zh-CN" altLang="en-US" dirty="0">
              <a:solidFill>
                <a:srgbClr val="404040"/>
              </a:solidFill>
              <a:latin typeface="微软雅黑" panose="020B0503020204020204" pitchFamily="34" charset="-122"/>
              <a:ea typeface="微软雅黑" panose="020B0503020204020204" pitchFamily="34" charset="-122"/>
            </a:endParaRPr>
          </a:p>
        </p:txBody>
      </p:sp>
      <p:cxnSp>
        <p:nvCxnSpPr>
          <p:cNvPr id="30" name="直接连接符 29">
            <a:extLst>
              <a:ext uri="{FF2B5EF4-FFF2-40B4-BE49-F238E27FC236}">
                <a16:creationId xmlns:a16="http://schemas.microsoft.com/office/drawing/2014/main" id="{47D64950-FA47-4231-9948-1B6BE3462393}"/>
              </a:ext>
            </a:extLst>
          </p:cNvPr>
          <p:cNvCxnSpPr/>
          <p:nvPr/>
        </p:nvCxnSpPr>
        <p:spPr>
          <a:xfrm>
            <a:off x="6010588" y="3745406"/>
            <a:ext cx="198269" cy="0"/>
          </a:xfrm>
          <a:prstGeom prst="line">
            <a:avLst/>
          </a:prstGeom>
          <a:ln w="28575">
            <a:solidFill>
              <a:srgbClr val="3E7886"/>
            </a:solidFill>
          </a:ln>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A2E05B4C-9EAA-42CD-A95B-8C0BF7432E19}"/>
              </a:ext>
            </a:extLst>
          </p:cNvPr>
          <p:cNvCxnSpPr/>
          <p:nvPr/>
        </p:nvCxnSpPr>
        <p:spPr>
          <a:xfrm>
            <a:off x="9955744" y="3745406"/>
            <a:ext cx="198269" cy="0"/>
          </a:xfrm>
          <a:prstGeom prst="line">
            <a:avLst/>
          </a:prstGeom>
          <a:ln w="28575">
            <a:solidFill>
              <a:srgbClr val="3E7886"/>
            </a:solidFill>
          </a:ln>
        </p:spPr>
        <p:style>
          <a:lnRef idx="1">
            <a:schemeClr val="accent1"/>
          </a:lnRef>
          <a:fillRef idx="0">
            <a:schemeClr val="accent1"/>
          </a:fillRef>
          <a:effectRef idx="0">
            <a:schemeClr val="accent1"/>
          </a:effectRef>
          <a:fontRef idx="minor">
            <a:schemeClr val="tx1"/>
          </a:fontRef>
        </p:style>
      </p:cxnSp>
      <p:sp>
        <p:nvSpPr>
          <p:cNvPr id="35" name="矩形 34">
            <a:extLst>
              <a:ext uri="{FF2B5EF4-FFF2-40B4-BE49-F238E27FC236}">
                <a16:creationId xmlns:a16="http://schemas.microsoft.com/office/drawing/2014/main" id="{E2A9E2E9-FC78-4275-9AA0-6164CB052313}"/>
              </a:ext>
            </a:extLst>
          </p:cNvPr>
          <p:cNvSpPr/>
          <p:nvPr/>
        </p:nvSpPr>
        <p:spPr>
          <a:xfrm>
            <a:off x="3380416" y="2758685"/>
            <a:ext cx="1526499" cy="396583"/>
          </a:xfrm>
          <a:prstGeom prst="rect">
            <a:avLst/>
          </a:prstGeom>
        </p:spPr>
        <p:txBody>
          <a:bodyPr wrap="square">
            <a:spAutoFit/>
          </a:bodyPr>
          <a:lstStyle/>
          <a:p>
            <a:pPr algn="ctr">
              <a:lnSpc>
                <a:spcPct val="120000"/>
              </a:lnSpc>
              <a:spcBef>
                <a:spcPct val="0"/>
              </a:spcBef>
            </a:pPr>
            <a:r>
              <a:rPr lang="zh-CN" altLang="en-US" dirty="0">
                <a:solidFill>
                  <a:srgbClr val="404040"/>
                </a:solidFill>
                <a:latin typeface="微软雅黑" panose="020B0503020204020204" pitchFamily="34" charset="-122"/>
                <a:ea typeface="微软雅黑" panose="020B0503020204020204" pitchFamily="34" charset="-122"/>
              </a:rPr>
              <a:t>需求分析</a:t>
            </a:r>
          </a:p>
        </p:txBody>
      </p:sp>
      <p:cxnSp>
        <p:nvCxnSpPr>
          <p:cNvPr id="36" name="直接连接符 35">
            <a:extLst>
              <a:ext uri="{FF2B5EF4-FFF2-40B4-BE49-F238E27FC236}">
                <a16:creationId xmlns:a16="http://schemas.microsoft.com/office/drawing/2014/main" id="{341844F6-89CA-46E9-A5FD-3DB9F4980893}"/>
              </a:ext>
            </a:extLst>
          </p:cNvPr>
          <p:cNvCxnSpPr/>
          <p:nvPr/>
        </p:nvCxnSpPr>
        <p:spPr>
          <a:xfrm>
            <a:off x="4007167" y="3143334"/>
            <a:ext cx="198269" cy="0"/>
          </a:xfrm>
          <a:prstGeom prst="line">
            <a:avLst/>
          </a:prstGeom>
          <a:ln w="28575">
            <a:solidFill>
              <a:srgbClr val="3E7886"/>
            </a:solidFill>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9A16BD16-4011-4434-963E-E32C495C9232}"/>
              </a:ext>
            </a:extLst>
          </p:cNvPr>
          <p:cNvCxnSpPr/>
          <p:nvPr/>
        </p:nvCxnSpPr>
        <p:spPr>
          <a:xfrm>
            <a:off x="7952323" y="3143334"/>
            <a:ext cx="198269" cy="0"/>
          </a:xfrm>
          <a:prstGeom prst="line">
            <a:avLst/>
          </a:prstGeom>
          <a:ln w="28575">
            <a:solidFill>
              <a:srgbClr val="3E7886"/>
            </a:solidFill>
          </a:ln>
        </p:spPr>
        <p:style>
          <a:lnRef idx="1">
            <a:schemeClr val="accent1"/>
          </a:lnRef>
          <a:fillRef idx="0">
            <a:schemeClr val="accent1"/>
          </a:fillRef>
          <a:effectRef idx="0">
            <a:schemeClr val="accent1"/>
          </a:effectRef>
          <a:fontRef idx="minor">
            <a:schemeClr val="tx1"/>
          </a:fontRef>
        </p:style>
      </p:cxnSp>
      <p:sp>
        <p:nvSpPr>
          <p:cNvPr id="41" name="矩形 40">
            <a:extLst>
              <a:ext uri="{FF2B5EF4-FFF2-40B4-BE49-F238E27FC236}">
                <a16:creationId xmlns:a16="http://schemas.microsoft.com/office/drawing/2014/main" id="{9B74FA51-DD86-5491-9077-87A0DAF3E75C}"/>
              </a:ext>
            </a:extLst>
          </p:cNvPr>
          <p:cNvSpPr/>
          <p:nvPr/>
        </p:nvSpPr>
        <p:spPr>
          <a:xfrm>
            <a:off x="7329322" y="2654776"/>
            <a:ext cx="1337491" cy="401841"/>
          </a:xfrm>
          <a:prstGeom prst="rect">
            <a:avLst/>
          </a:prstGeom>
        </p:spPr>
        <p:txBody>
          <a:bodyPr wrap="square">
            <a:spAutoFit/>
          </a:bodyPr>
          <a:lstStyle/>
          <a:p>
            <a:pPr algn="ctr">
              <a:lnSpc>
                <a:spcPct val="120000"/>
              </a:lnSpc>
              <a:spcBef>
                <a:spcPct val="0"/>
              </a:spcBef>
            </a:pPr>
            <a:r>
              <a:rPr lang="zh-CN" altLang="en-US" dirty="0"/>
              <a:t>项目计划书</a:t>
            </a:r>
            <a:endParaRPr lang="zh-CN" altLang="en-US" dirty="0">
              <a:solidFill>
                <a:srgbClr val="404040"/>
              </a:solidFill>
              <a:latin typeface="微软雅黑" panose="020B0503020204020204" pitchFamily="34" charset="-122"/>
              <a:ea typeface="微软雅黑" panose="020B0503020204020204" pitchFamily="34" charset="-122"/>
            </a:endParaRPr>
          </a:p>
        </p:txBody>
      </p:sp>
      <p:sp>
        <p:nvSpPr>
          <p:cNvPr id="42" name="矩形 41">
            <a:extLst>
              <a:ext uri="{FF2B5EF4-FFF2-40B4-BE49-F238E27FC236}">
                <a16:creationId xmlns:a16="http://schemas.microsoft.com/office/drawing/2014/main" id="{CB8E4DB7-3378-310F-D2E3-72043DD775E6}"/>
              </a:ext>
            </a:extLst>
          </p:cNvPr>
          <p:cNvSpPr/>
          <p:nvPr/>
        </p:nvSpPr>
        <p:spPr>
          <a:xfrm>
            <a:off x="5001255" y="114300"/>
            <a:ext cx="2184400" cy="19343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Tree>
    <p:extLst>
      <p:ext uri="{BB962C8B-B14F-4D97-AF65-F5344CB8AC3E}">
        <p14:creationId xmlns:p14="http://schemas.microsoft.com/office/powerpoint/2010/main" val="2751610350"/>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40000">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14:bounceEnd="40000">
                                          <p:cBhvr additive="base">
                                            <p:cTn id="7" dur="500" fill="hold"/>
                                            <p:tgtEl>
                                              <p:spTgt spid="2"/>
                                            </p:tgtEl>
                                            <p:attrNameLst>
                                              <p:attrName>ppt_x</p:attrName>
                                            </p:attrNameLst>
                                          </p:cBhvr>
                                          <p:tavLst>
                                            <p:tav tm="0">
                                              <p:val>
                                                <p:strVal val="0-#ppt_w/2"/>
                                              </p:val>
                                            </p:tav>
                                            <p:tav tm="100000">
                                              <p:val>
                                                <p:strVal val="#ppt_x"/>
                                              </p:val>
                                            </p:tav>
                                          </p:tavLst>
                                        </p:anim>
                                        <p:anim calcmode="lin" valueType="num" p14:bounceEnd="40000">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14:presetBounceEnd="40000">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14:bounceEnd="40000">
                                          <p:cBhvr additive="base">
                                            <p:cTn id="11" dur="500" fill="hold"/>
                                            <p:tgtEl>
                                              <p:spTgt spid="3"/>
                                            </p:tgtEl>
                                            <p:attrNameLst>
                                              <p:attrName>ppt_x</p:attrName>
                                            </p:attrNameLst>
                                          </p:cBhvr>
                                          <p:tavLst>
                                            <p:tav tm="0">
                                              <p:val>
                                                <p:strVal val="0-#ppt_w/2"/>
                                              </p:val>
                                            </p:tav>
                                            <p:tav tm="100000">
                                              <p:val>
                                                <p:strVal val="#ppt_x"/>
                                              </p:val>
                                            </p:tav>
                                          </p:tavLst>
                                        </p:anim>
                                        <p:anim calcmode="lin" valueType="num" p14:bounceEnd="40000">
                                          <p:cBhvr additive="base">
                                            <p:cTn id="12" dur="500" fill="hold"/>
                                            <p:tgtEl>
                                              <p:spTgt spid="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14:presetBounceEnd="40000">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14:bounceEnd="40000">
                                          <p:cBhvr additive="base">
                                            <p:cTn id="15" dur="500" fill="hold"/>
                                            <p:tgtEl>
                                              <p:spTgt spid="4"/>
                                            </p:tgtEl>
                                            <p:attrNameLst>
                                              <p:attrName>ppt_x</p:attrName>
                                            </p:attrNameLst>
                                          </p:cBhvr>
                                          <p:tavLst>
                                            <p:tav tm="0">
                                              <p:val>
                                                <p:strVal val="0-#ppt_w/2"/>
                                              </p:val>
                                            </p:tav>
                                            <p:tav tm="100000">
                                              <p:val>
                                                <p:strVal val="#ppt_x"/>
                                              </p:val>
                                            </p:tav>
                                          </p:tavLst>
                                        </p:anim>
                                        <p:anim calcmode="lin" valueType="num" p14:bounceEnd="40000">
                                          <p:cBhvr additive="base">
                                            <p:cTn id="16" dur="500" fill="hold"/>
                                            <p:tgtEl>
                                              <p:spTgt spid="4"/>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14:presetBounceEnd="40000">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14:bounceEnd="40000">
                                          <p:cBhvr additive="base">
                                            <p:cTn id="19" dur="500" fill="hold"/>
                                            <p:tgtEl>
                                              <p:spTgt spid="5"/>
                                            </p:tgtEl>
                                            <p:attrNameLst>
                                              <p:attrName>ppt_x</p:attrName>
                                            </p:attrNameLst>
                                          </p:cBhvr>
                                          <p:tavLst>
                                            <p:tav tm="0">
                                              <p:val>
                                                <p:strVal val="0-#ppt_w/2"/>
                                              </p:val>
                                            </p:tav>
                                            <p:tav tm="100000">
                                              <p:val>
                                                <p:strVal val="#ppt_x"/>
                                              </p:val>
                                            </p:tav>
                                          </p:tavLst>
                                        </p:anim>
                                        <p:anim calcmode="lin" valueType="num" p14:bounceEnd="40000">
                                          <p:cBhvr additive="base">
                                            <p:cTn id="20" dur="500" fill="hold"/>
                                            <p:tgtEl>
                                              <p:spTgt spid="5"/>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14:presetBounceEnd="40000">
                                      <p:stCondLst>
                                        <p:cond delay="0"/>
                                      </p:stCondLst>
                                      <p:childTnLst>
                                        <p:set>
                                          <p:cBhvr>
                                            <p:cTn id="22" dur="1" fill="hold">
                                              <p:stCondLst>
                                                <p:cond delay="0"/>
                                              </p:stCondLst>
                                            </p:cTn>
                                            <p:tgtEl>
                                              <p:spTgt spid="6"/>
                                            </p:tgtEl>
                                            <p:attrNameLst>
                                              <p:attrName>style.visibility</p:attrName>
                                            </p:attrNameLst>
                                          </p:cBhvr>
                                          <p:to>
                                            <p:strVal val="visible"/>
                                          </p:to>
                                        </p:set>
                                        <p:anim calcmode="lin" valueType="num" p14:bounceEnd="40000">
                                          <p:cBhvr additive="base">
                                            <p:cTn id="23" dur="500" fill="hold"/>
                                            <p:tgtEl>
                                              <p:spTgt spid="6"/>
                                            </p:tgtEl>
                                            <p:attrNameLst>
                                              <p:attrName>ppt_x</p:attrName>
                                            </p:attrNameLst>
                                          </p:cBhvr>
                                          <p:tavLst>
                                            <p:tav tm="0">
                                              <p:val>
                                                <p:strVal val="0-#ppt_w/2"/>
                                              </p:val>
                                            </p:tav>
                                            <p:tav tm="100000">
                                              <p:val>
                                                <p:strVal val="#ppt_x"/>
                                              </p:val>
                                            </p:tav>
                                          </p:tavLst>
                                        </p:anim>
                                        <p:anim calcmode="lin" valueType="num" p14:bounceEnd="40000">
                                          <p:cBhvr additive="base">
                                            <p:cTn id="24" dur="500" fill="hold"/>
                                            <p:tgtEl>
                                              <p:spTgt spid="6"/>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14:presetBounceEnd="40000">
                                      <p:stCondLst>
                                        <p:cond delay="0"/>
                                      </p:stCondLst>
                                      <p:childTnLst>
                                        <p:set>
                                          <p:cBhvr>
                                            <p:cTn id="26" dur="1" fill="hold">
                                              <p:stCondLst>
                                                <p:cond delay="0"/>
                                              </p:stCondLst>
                                            </p:cTn>
                                            <p:tgtEl>
                                              <p:spTgt spid="7"/>
                                            </p:tgtEl>
                                            <p:attrNameLst>
                                              <p:attrName>style.visibility</p:attrName>
                                            </p:attrNameLst>
                                          </p:cBhvr>
                                          <p:to>
                                            <p:strVal val="visible"/>
                                          </p:to>
                                        </p:set>
                                        <p:anim calcmode="lin" valueType="num" p14:bounceEnd="40000">
                                          <p:cBhvr additive="base">
                                            <p:cTn id="27" dur="500" fill="hold"/>
                                            <p:tgtEl>
                                              <p:spTgt spid="7"/>
                                            </p:tgtEl>
                                            <p:attrNameLst>
                                              <p:attrName>ppt_x</p:attrName>
                                            </p:attrNameLst>
                                          </p:cBhvr>
                                          <p:tavLst>
                                            <p:tav tm="0">
                                              <p:val>
                                                <p:strVal val="0-#ppt_w/2"/>
                                              </p:val>
                                            </p:tav>
                                            <p:tav tm="100000">
                                              <p:val>
                                                <p:strVal val="#ppt_x"/>
                                              </p:val>
                                            </p:tav>
                                          </p:tavLst>
                                        </p:anim>
                                        <p:anim calcmode="lin" valueType="num" p14:bounceEnd="40000">
                                          <p:cBhvr additive="base">
                                            <p:cTn id="28" dur="500" fill="hold"/>
                                            <p:tgtEl>
                                              <p:spTgt spid="7"/>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14:presetBounceEnd="40000">
                                      <p:stCondLst>
                                        <p:cond delay="0"/>
                                      </p:stCondLst>
                                      <p:childTnLst>
                                        <p:set>
                                          <p:cBhvr>
                                            <p:cTn id="30" dur="1" fill="hold">
                                              <p:stCondLst>
                                                <p:cond delay="0"/>
                                              </p:stCondLst>
                                            </p:cTn>
                                            <p:tgtEl>
                                              <p:spTgt spid="8"/>
                                            </p:tgtEl>
                                            <p:attrNameLst>
                                              <p:attrName>style.visibility</p:attrName>
                                            </p:attrNameLst>
                                          </p:cBhvr>
                                          <p:to>
                                            <p:strVal val="visible"/>
                                          </p:to>
                                        </p:set>
                                        <p:anim calcmode="lin" valueType="num" p14:bounceEnd="40000">
                                          <p:cBhvr additive="base">
                                            <p:cTn id="31" dur="500" fill="hold"/>
                                            <p:tgtEl>
                                              <p:spTgt spid="8"/>
                                            </p:tgtEl>
                                            <p:attrNameLst>
                                              <p:attrName>ppt_x</p:attrName>
                                            </p:attrNameLst>
                                          </p:cBhvr>
                                          <p:tavLst>
                                            <p:tav tm="0">
                                              <p:val>
                                                <p:strVal val="0-#ppt_w/2"/>
                                              </p:val>
                                            </p:tav>
                                            <p:tav tm="100000">
                                              <p:val>
                                                <p:strVal val="#ppt_x"/>
                                              </p:val>
                                            </p:tav>
                                          </p:tavLst>
                                        </p:anim>
                                        <p:anim calcmode="lin" valueType="num" p14:bounceEnd="40000">
                                          <p:cBhvr additive="base">
                                            <p:cTn id="32" dur="500" fill="hold"/>
                                            <p:tgtEl>
                                              <p:spTgt spid="8"/>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14:presetBounceEnd="40000">
                                      <p:stCondLst>
                                        <p:cond delay="0"/>
                                      </p:stCondLst>
                                      <p:childTnLst>
                                        <p:set>
                                          <p:cBhvr>
                                            <p:cTn id="34" dur="1" fill="hold">
                                              <p:stCondLst>
                                                <p:cond delay="0"/>
                                              </p:stCondLst>
                                            </p:cTn>
                                            <p:tgtEl>
                                              <p:spTgt spid="9"/>
                                            </p:tgtEl>
                                            <p:attrNameLst>
                                              <p:attrName>style.visibility</p:attrName>
                                            </p:attrNameLst>
                                          </p:cBhvr>
                                          <p:to>
                                            <p:strVal val="visible"/>
                                          </p:to>
                                        </p:set>
                                        <p:anim calcmode="lin" valueType="num" p14:bounceEnd="40000">
                                          <p:cBhvr additive="base">
                                            <p:cTn id="35" dur="500" fill="hold"/>
                                            <p:tgtEl>
                                              <p:spTgt spid="9"/>
                                            </p:tgtEl>
                                            <p:attrNameLst>
                                              <p:attrName>ppt_x</p:attrName>
                                            </p:attrNameLst>
                                          </p:cBhvr>
                                          <p:tavLst>
                                            <p:tav tm="0">
                                              <p:val>
                                                <p:strVal val="0-#ppt_w/2"/>
                                              </p:val>
                                            </p:tav>
                                            <p:tav tm="100000">
                                              <p:val>
                                                <p:strVal val="#ppt_x"/>
                                              </p:val>
                                            </p:tav>
                                          </p:tavLst>
                                        </p:anim>
                                        <p:anim calcmode="lin" valueType="num" p14:bounceEnd="40000">
                                          <p:cBhvr additive="base">
                                            <p:cTn id="36" dur="500" fill="hold"/>
                                            <p:tgtEl>
                                              <p:spTgt spid="9"/>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14:presetBounceEnd="40000">
                                      <p:stCondLst>
                                        <p:cond delay="0"/>
                                      </p:stCondLst>
                                      <p:childTnLst>
                                        <p:set>
                                          <p:cBhvr>
                                            <p:cTn id="38" dur="1" fill="hold">
                                              <p:stCondLst>
                                                <p:cond delay="0"/>
                                              </p:stCondLst>
                                            </p:cTn>
                                            <p:tgtEl>
                                              <p:spTgt spid="10"/>
                                            </p:tgtEl>
                                            <p:attrNameLst>
                                              <p:attrName>style.visibility</p:attrName>
                                            </p:attrNameLst>
                                          </p:cBhvr>
                                          <p:to>
                                            <p:strVal val="visible"/>
                                          </p:to>
                                        </p:set>
                                        <p:anim calcmode="lin" valueType="num" p14:bounceEnd="40000">
                                          <p:cBhvr additive="base">
                                            <p:cTn id="39" dur="500" fill="hold"/>
                                            <p:tgtEl>
                                              <p:spTgt spid="10"/>
                                            </p:tgtEl>
                                            <p:attrNameLst>
                                              <p:attrName>ppt_x</p:attrName>
                                            </p:attrNameLst>
                                          </p:cBhvr>
                                          <p:tavLst>
                                            <p:tav tm="0">
                                              <p:val>
                                                <p:strVal val="0-#ppt_w/2"/>
                                              </p:val>
                                            </p:tav>
                                            <p:tav tm="100000">
                                              <p:val>
                                                <p:strVal val="#ppt_x"/>
                                              </p:val>
                                            </p:tav>
                                          </p:tavLst>
                                        </p:anim>
                                        <p:anim calcmode="lin" valueType="num" p14:bounceEnd="40000">
                                          <p:cBhvr additive="base">
                                            <p:cTn id="40" dur="500" fill="hold"/>
                                            <p:tgtEl>
                                              <p:spTgt spid="10"/>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14:presetBounceEnd="40000">
                                      <p:stCondLst>
                                        <p:cond delay="0"/>
                                      </p:stCondLst>
                                      <p:childTnLst>
                                        <p:set>
                                          <p:cBhvr>
                                            <p:cTn id="42" dur="1" fill="hold">
                                              <p:stCondLst>
                                                <p:cond delay="0"/>
                                              </p:stCondLst>
                                            </p:cTn>
                                            <p:tgtEl>
                                              <p:spTgt spid="11"/>
                                            </p:tgtEl>
                                            <p:attrNameLst>
                                              <p:attrName>style.visibility</p:attrName>
                                            </p:attrNameLst>
                                          </p:cBhvr>
                                          <p:to>
                                            <p:strVal val="visible"/>
                                          </p:to>
                                        </p:set>
                                        <p:anim calcmode="lin" valueType="num" p14:bounceEnd="40000">
                                          <p:cBhvr additive="base">
                                            <p:cTn id="43" dur="500" fill="hold"/>
                                            <p:tgtEl>
                                              <p:spTgt spid="11"/>
                                            </p:tgtEl>
                                            <p:attrNameLst>
                                              <p:attrName>ppt_x</p:attrName>
                                            </p:attrNameLst>
                                          </p:cBhvr>
                                          <p:tavLst>
                                            <p:tav tm="0">
                                              <p:val>
                                                <p:strVal val="0-#ppt_w/2"/>
                                              </p:val>
                                            </p:tav>
                                            <p:tav tm="100000">
                                              <p:val>
                                                <p:strVal val="#ppt_x"/>
                                              </p:val>
                                            </p:tav>
                                          </p:tavLst>
                                        </p:anim>
                                        <p:anim calcmode="lin" valueType="num" p14:bounceEnd="40000">
                                          <p:cBhvr additive="base">
                                            <p:cTn id="44" dur="500" fill="hold"/>
                                            <p:tgtEl>
                                              <p:spTgt spid="11"/>
                                            </p:tgtEl>
                                            <p:attrNameLst>
                                              <p:attrName>ppt_y</p:attrName>
                                            </p:attrNameLst>
                                          </p:cBhvr>
                                          <p:tavLst>
                                            <p:tav tm="0">
                                              <p:val>
                                                <p:strVal val="#ppt_y"/>
                                              </p:val>
                                            </p:tav>
                                            <p:tav tm="100000">
                                              <p:val>
                                                <p:strVal val="#ppt_y"/>
                                              </p:val>
                                            </p:tav>
                                          </p:tavLst>
                                        </p:anim>
                                      </p:childTnLst>
                                    </p:cTn>
                                  </p:par>
                                  <p:par>
                                    <p:cTn id="45" presetID="2" presetClass="entr" presetSubtype="8" fill="hold" nodeType="withEffect" p14:presetBounceEnd="40000">
                                      <p:stCondLst>
                                        <p:cond delay="0"/>
                                      </p:stCondLst>
                                      <p:childTnLst>
                                        <p:set>
                                          <p:cBhvr>
                                            <p:cTn id="46" dur="1" fill="hold">
                                              <p:stCondLst>
                                                <p:cond delay="0"/>
                                              </p:stCondLst>
                                            </p:cTn>
                                            <p:tgtEl>
                                              <p:spTgt spid="12"/>
                                            </p:tgtEl>
                                            <p:attrNameLst>
                                              <p:attrName>style.visibility</p:attrName>
                                            </p:attrNameLst>
                                          </p:cBhvr>
                                          <p:to>
                                            <p:strVal val="visible"/>
                                          </p:to>
                                        </p:set>
                                        <p:anim calcmode="lin" valueType="num" p14:bounceEnd="40000">
                                          <p:cBhvr additive="base">
                                            <p:cTn id="47" dur="500" fill="hold"/>
                                            <p:tgtEl>
                                              <p:spTgt spid="12"/>
                                            </p:tgtEl>
                                            <p:attrNameLst>
                                              <p:attrName>ppt_x</p:attrName>
                                            </p:attrNameLst>
                                          </p:cBhvr>
                                          <p:tavLst>
                                            <p:tav tm="0">
                                              <p:val>
                                                <p:strVal val="0-#ppt_w/2"/>
                                              </p:val>
                                            </p:tav>
                                            <p:tav tm="100000">
                                              <p:val>
                                                <p:strVal val="#ppt_x"/>
                                              </p:val>
                                            </p:tav>
                                          </p:tavLst>
                                        </p:anim>
                                        <p:anim calcmode="lin" valueType="num" p14:bounceEnd="40000">
                                          <p:cBhvr additive="base">
                                            <p:cTn id="48" dur="500" fill="hold"/>
                                            <p:tgtEl>
                                              <p:spTgt spid="12"/>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14:presetBounceEnd="40000">
                                      <p:stCondLst>
                                        <p:cond delay="0"/>
                                      </p:stCondLst>
                                      <p:childTnLst>
                                        <p:set>
                                          <p:cBhvr>
                                            <p:cTn id="50" dur="1" fill="hold">
                                              <p:stCondLst>
                                                <p:cond delay="0"/>
                                              </p:stCondLst>
                                            </p:cTn>
                                            <p:tgtEl>
                                              <p:spTgt spid="16"/>
                                            </p:tgtEl>
                                            <p:attrNameLst>
                                              <p:attrName>style.visibility</p:attrName>
                                            </p:attrNameLst>
                                          </p:cBhvr>
                                          <p:to>
                                            <p:strVal val="visible"/>
                                          </p:to>
                                        </p:set>
                                        <p:anim calcmode="lin" valueType="num" p14:bounceEnd="40000">
                                          <p:cBhvr additive="base">
                                            <p:cTn id="51" dur="500" fill="hold"/>
                                            <p:tgtEl>
                                              <p:spTgt spid="16"/>
                                            </p:tgtEl>
                                            <p:attrNameLst>
                                              <p:attrName>ppt_x</p:attrName>
                                            </p:attrNameLst>
                                          </p:cBhvr>
                                          <p:tavLst>
                                            <p:tav tm="0">
                                              <p:val>
                                                <p:strVal val="0-#ppt_w/2"/>
                                              </p:val>
                                            </p:tav>
                                            <p:tav tm="100000">
                                              <p:val>
                                                <p:strVal val="#ppt_x"/>
                                              </p:val>
                                            </p:tav>
                                          </p:tavLst>
                                        </p:anim>
                                        <p:anim calcmode="lin" valueType="num" p14:bounceEnd="40000">
                                          <p:cBhvr additive="base">
                                            <p:cTn id="52" dur="500" fill="hold"/>
                                            <p:tgtEl>
                                              <p:spTgt spid="16"/>
                                            </p:tgtEl>
                                            <p:attrNameLst>
                                              <p:attrName>ppt_y</p:attrName>
                                            </p:attrNameLst>
                                          </p:cBhvr>
                                          <p:tavLst>
                                            <p:tav tm="0">
                                              <p:val>
                                                <p:strVal val="#ppt_y"/>
                                              </p:val>
                                            </p:tav>
                                            <p:tav tm="100000">
                                              <p:val>
                                                <p:strVal val="#ppt_y"/>
                                              </p:val>
                                            </p:tav>
                                          </p:tavLst>
                                        </p:anim>
                                      </p:childTnLst>
                                    </p:cTn>
                                  </p:par>
                                  <p:par>
                                    <p:cTn id="53" presetID="2" presetClass="entr" presetSubtype="8" fill="hold" nodeType="withEffect" p14:presetBounceEnd="40000">
                                      <p:stCondLst>
                                        <p:cond delay="0"/>
                                      </p:stCondLst>
                                      <p:childTnLst>
                                        <p:set>
                                          <p:cBhvr>
                                            <p:cTn id="54" dur="1" fill="hold">
                                              <p:stCondLst>
                                                <p:cond delay="0"/>
                                              </p:stCondLst>
                                            </p:cTn>
                                            <p:tgtEl>
                                              <p:spTgt spid="17"/>
                                            </p:tgtEl>
                                            <p:attrNameLst>
                                              <p:attrName>style.visibility</p:attrName>
                                            </p:attrNameLst>
                                          </p:cBhvr>
                                          <p:to>
                                            <p:strVal val="visible"/>
                                          </p:to>
                                        </p:set>
                                        <p:anim calcmode="lin" valueType="num" p14:bounceEnd="40000">
                                          <p:cBhvr additive="base">
                                            <p:cTn id="55" dur="500" fill="hold"/>
                                            <p:tgtEl>
                                              <p:spTgt spid="17"/>
                                            </p:tgtEl>
                                            <p:attrNameLst>
                                              <p:attrName>ppt_x</p:attrName>
                                            </p:attrNameLst>
                                          </p:cBhvr>
                                          <p:tavLst>
                                            <p:tav tm="0">
                                              <p:val>
                                                <p:strVal val="0-#ppt_w/2"/>
                                              </p:val>
                                            </p:tav>
                                            <p:tav tm="100000">
                                              <p:val>
                                                <p:strVal val="#ppt_x"/>
                                              </p:val>
                                            </p:tav>
                                          </p:tavLst>
                                        </p:anim>
                                        <p:anim calcmode="lin" valueType="num" p14:bounceEnd="40000">
                                          <p:cBhvr additive="base">
                                            <p:cTn id="56" dur="500" fill="hold"/>
                                            <p:tgtEl>
                                              <p:spTgt spid="17"/>
                                            </p:tgtEl>
                                            <p:attrNameLst>
                                              <p:attrName>ppt_y</p:attrName>
                                            </p:attrNameLst>
                                          </p:cBhvr>
                                          <p:tavLst>
                                            <p:tav tm="0">
                                              <p:val>
                                                <p:strVal val="#ppt_y"/>
                                              </p:val>
                                            </p:tav>
                                            <p:tav tm="100000">
                                              <p:val>
                                                <p:strVal val="#ppt_y"/>
                                              </p:val>
                                            </p:tav>
                                          </p:tavLst>
                                        </p:anim>
                                      </p:childTnLst>
                                    </p:cTn>
                                  </p:par>
                                  <p:par>
                                    <p:cTn id="57" presetID="2" presetClass="entr" presetSubtype="8" fill="hold" grpId="0" nodeType="withEffect" p14:presetBounceEnd="40000">
                                      <p:stCondLst>
                                        <p:cond delay="0"/>
                                      </p:stCondLst>
                                      <p:childTnLst>
                                        <p:set>
                                          <p:cBhvr>
                                            <p:cTn id="58" dur="1" fill="hold">
                                              <p:stCondLst>
                                                <p:cond delay="0"/>
                                              </p:stCondLst>
                                            </p:cTn>
                                            <p:tgtEl>
                                              <p:spTgt spid="20"/>
                                            </p:tgtEl>
                                            <p:attrNameLst>
                                              <p:attrName>style.visibility</p:attrName>
                                            </p:attrNameLst>
                                          </p:cBhvr>
                                          <p:to>
                                            <p:strVal val="visible"/>
                                          </p:to>
                                        </p:set>
                                        <p:anim calcmode="lin" valueType="num" p14:bounceEnd="40000">
                                          <p:cBhvr additive="base">
                                            <p:cTn id="59" dur="500" fill="hold"/>
                                            <p:tgtEl>
                                              <p:spTgt spid="20"/>
                                            </p:tgtEl>
                                            <p:attrNameLst>
                                              <p:attrName>ppt_x</p:attrName>
                                            </p:attrNameLst>
                                          </p:cBhvr>
                                          <p:tavLst>
                                            <p:tav tm="0">
                                              <p:val>
                                                <p:strVal val="0-#ppt_w/2"/>
                                              </p:val>
                                            </p:tav>
                                            <p:tav tm="100000">
                                              <p:val>
                                                <p:strVal val="#ppt_x"/>
                                              </p:val>
                                            </p:tav>
                                          </p:tavLst>
                                        </p:anim>
                                        <p:anim calcmode="lin" valueType="num" p14:bounceEnd="40000">
                                          <p:cBhvr additive="base">
                                            <p:cTn id="60" dur="500" fill="hold"/>
                                            <p:tgtEl>
                                              <p:spTgt spid="20"/>
                                            </p:tgtEl>
                                            <p:attrNameLst>
                                              <p:attrName>ppt_y</p:attrName>
                                            </p:attrNameLst>
                                          </p:cBhvr>
                                          <p:tavLst>
                                            <p:tav tm="0">
                                              <p:val>
                                                <p:strVal val="#ppt_y"/>
                                              </p:val>
                                            </p:tav>
                                            <p:tav tm="100000">
                                              <p:val>
                                                <p:strVal val="#ppt_y"/>
                                              </p:val>
                                            </p:tav>
                                          </p:tavLst>
                                        </p:anim>
                                      </p:childTnLst>
                                    </p:cTn>
                                  </p:par>
                                  <p:par>
                                    <p:cTn id="61" presetID="2" presetClass="entr" presetSubtype="8" fill="hold" grpId="0" nodeType="withEffect" p14:presetBounceEnd="40000">
                                      <p:stCondLst>
                                        <p:cond delay="0"/>
                                      </p:stCondLst>
                                      <p:childTnLst>
                                        <p:set>
                                          <p:cBhvr>
                                            <p:cTn id="62" dur="1" fill="hold">
                                              <p:stCondLst>
                                                <p:cond delay="0"/>
                                              </p:stCondLst>
                                            </p:cTn>
                                            <p:tgtEl>
                                              <p:spTgt spid="21"/>
                                            </p:tgtEl>
                                            <p:attrNameLst>
                                              <p:attrName>style.visibility</p:attrName>
                                            </p:attrNameLst>
                                          </p:cBhvr>
                                          <p:to>
                                            <p:strVal val="visible"/>
                                          </p:to>
                                        </p:set>
                                        <p:anim calcmode="lin" valueType="num" p14:bounceEnd="40000">
                                          <p:cBhvr additive="base">
                                            <p:cTn id="63" dur="500" fill="hold"/>
                                            <p:tgtEl>
                                              <p:spTgt spid="21"/>
                                            </p:tgtEl>
                                            <p:attrNameLst>
                                              <p:attrName>ppt_x</p:attrName>
                                            </p:attrNameLst>
                                          </p:cBhvr>
                                          <p:tavLst>
                                            <p:tav tm="0">
                                              <p:val>
                                                <p:strVal val="0-#ppt_w/2"/>
                                              </p:val>
                                            </p:tav>
                                            <p:tav tm="100000">
                                              <p:val>
                                                <p:strVal val="#ppt_x"/>
                                              </p:val>
                                            </p:tav>
                                          </p:tavLst>
                                        </p:anim>
                                        <p:anim calcmode="lin" valueType="num" p14:bounceEnd="40000">
                                          <p:cBhvr additive="base">
                                            <p:cTn id="64" dur="500" fill="hold"/>
                                            <p:tgtEl>
                                              <p:spTgt spid="21"/>
                                            </p:tgtEl>
                                            <p:attrNameLst>
                                              <p:attrName>ppt_y</p:attrName>
                                            </p:attrNameLst>
                                          </p:cBhvr>
                                          <p:tavLst>
                                            <p:tav tm="0">
                                              <p:val>
                                                <p:strVal val="#ppt_y"/>
                                              </p:val>
                                            </p:tav>
                                            <p:tav tm="100000">
                                              <p:val>
                                                <p:strVal val="#ppt_y"/>
                                              </p:val>
                                            </p:tav>
                                          </p:tavLst>
                                        </p:anim>
                                      </p:childTnLst>
                                    </p:cTn>
                                  </p:par>
                                  <p:par>
                                    <p:cTn id="65" presetID="2" presetClass="entr" presetSubtype="8" fill="hold" grpId="0" nodeType="withEffect" p14:presetBounceEnd="40000">
                                      <p:stCondLst>
                                        <p:cond delay="0"/>
                                      </p:stCondLst>
                                      <p:childTnLst>
                                        <p:set>
                                          <p:cBhvr>
                                            <p:cTn id="66" dur="1" fill="hold">
                                              <p:stCondLst>
                                                <p:cond delay="0"/>
                                              </p:stCondLst>
                                            </p:cTn>
                                            <p:tgtEl>
                                              <p:spTgt spid="22"/>
                                            </p:tgtEl>
                                            <p:attrNameLst>
                                              <p:attrName>style.visibility</p:attrName>
                                            </p:attrNameLst>
                                          </p:cBhvr>
                                          <p:to>
                                            <p:strVal val="visible"/>
                                          </p:to>
                                        </p:set>
                                        <p:anim calcmode="lin" valueType="num" p14:bounceEnd="40000">
                                          <p:cBhvr additive="base">
                                            <p:cTn id="67" dur="500" fill="hold"/>
                                            <p:tgtEl>
                                              <p:spTgt spid="22"/>
                                            </p:tgtEl>
                                            <p:attrNameLst>
                                              <p:attrName>ppt_x</p:attrName>
                                            </p:attrNameLst>
                                          </p:cBhvr>
                                          <p:tavLst>
                                            <p:tav tm="0">
                                              <p:val>
                                                <p:strVal val="0-#ppt_w/2"/>
                                              </p:val>
                                            </p:tav>
                                            <p:tav tm="100000">
                                              <p:val>
                                                <p:strVal val="#ppt_x"/>
                                              </p:val>
                                            </p:tav>
                                          </p:tavLst>
                                        </p:anim>
                                        <p:anim calcmode="lin" valueType="num" p14:bounceEnd="40000">
                                          <p:cBhvr additive="base">
                                            <p:cTn id="68" dur="500" fill="hold"/>
                                            <p:tgtEl>
                                              <p:spTgt spid="22"/>
                                            </p:tgtEl>
                                            <p:attrNameLst>
                                              <p:attrName>ppt_y</p:attrName>
                                            </p:attrNameLst>
                                          </p:cBhvr>
                                          <p:tavLst>
                                            <p:tav tm="0">
                                              <p:val>
                                                <p:strVal val="#ppt_y"/>
                                              </p:val>
                                            </p:tav>
                                            <p:tav tm="100000">
                                              <p:val>
                                                <p:strVal val="#ppt_y"/>
                                              </p:val>
                                            </p:tav>
                                          </p:tavLst>
                                        </p:anim>
                                      </p:childTnLst>
                                    </p:cTn>
                                  </p:par>
                                  <p:par>
                                    <p:cTn id="69" presetID="2" presetClass="entr" presetSubtype="8" fill="hold" grpId="0" nodeType="withEffect" p14:presetBounceEnd="40000">
                                      <p:stCondLst>
                                        <p:cond delay="0"/>
                                      </p:stCondLst>
                                      <p:childTnLst>
                                        <p:set>
                                          <p:cBhvr>
                                            <p:cTn id="70" dur="1" fill="hold">
                                              <p:stCondLst>
                                                <p:cond delay="0"/>
                                              </p:stCondLst>
                                            </p:cTn>
                                            <p:tgtEl>
                                              <p:spTgt spid="23"/>
                                            </p:tgtEl>
                                            <p:attrNameLst>
                                              <p:attrName>style.visibility</p:attrName>
                                            </p:attrNameLst>
                                          </p:cBhvr>
                                          <p:to>
                                            <p:strVal val="visible"/>
                                          </p:to>
                                        </p:set>
                                        <p:anim calcmode="lin" valueType="num" p14:bounceEnd="40000">
                                          <p:cBhvr additive="base">
                                            <p:cTn id="71" dur="500" fill="hold"/>
                                            <p:tgtEl>
                                              <p:spTgt spid="23"/>
                                            </p:tgtEl>
                                            <p:attrNameLst>
                                              <p:attrName>ppt_x</p:attrName>
                                            </p:attrNameLst>
                                          </p:cBhvr>
                                          <p:tavLst>
                                            <p:tav tm="0">
                                              <p:val>
                                                <p:strVal val="0-#ppt_w/2"/>
                                              </p:val>
                                            </p:tav>
                                            <p:tav tm="100000">
                                              <p:val>
                                                <p:strVal val="#ppt_x"/>
                                              </p:val>
                                            </p:tav>
                                          </p:tavLst>
                                        </p:anim>
                                        <p:anim calcmode="lin" valueType="num" p14:bounceEnd="40000">
                                          <p:cBhvr additive="base">
                                            <p:cTn id="72" dur="500" fill="hold"/>
                                            <p:tgtEl>
                                              <p:spTgt spid="23"/>
                                            </p:tgtEl>
                                            <p:attrNameLst>
                                              <p:attrName>ppt_y</p:attrName>
                                            </p:attrNameLst>
                                          </p:cBhvr>
                                          <p:tavLst>
                                            <p:tav tm="0">
                                              <p:val>
                                                <p:strVal val="#ppt_y"/>
                                              </p:val>
                                            </p:tav>
                                            <p:tav tm="100000">
                                              <p:val>
                                                <p:strVal val="#ppt_y"/>
                                              </p:val>
                                            </p:tav>
                                          </p:tavLst>
                                        </p:anim>
                                      </p:childTnLst>
                                    </p:cTn>
                                  </p:par>
                                  <p:par>
                                    <p:cTn id="73" presetID="2" presetClass="entr" presetSubtype="8" fill="hold" grpId="0" nodeType="withEffect" p14:presetBounceEnd="40000">
                                      <p:stCondLst>
                                        <p:cond delay="0"/>
                                      </p:stCondLst>
                                      <p:childTnLst>
                                        <p:set>
                                          <p:cBhvr>
                                            <p:cTn id="74" dur="1" fill="hold">
                                              <p:stCondLst>
                                                <p:cond delay="0"/>
                                              </p:stCondLst>
                                            </p:cTn>
                                            <p:tgtEl>
                                              <p:spTgt spid="24"/>
                                            </p:tgtEl>
                                            <p:attrNameLst>
                                              <p:attrName>style.visibility</p:attrName>
                                            </p:attrNameLst>
                                          </p:cBhvr>
                                          <p:to>
                                            <p:strVal val="visible"/>
                                          </p:to>
                                        </p:set>
                                        <p:anim calcmode="lin" valueType="num" p14:bounceEnd="40000">
                                          <p:cBhvr additive="base">
                                            <p:cTn id="75" dur="500" fill="hold"/>
                                            <p:tgtEl>
                                              <p:spTgt spid="24"/>
                                            </p:tgtEl>
                                            <p:attrNameLst>
                                              <p:attrName>ppt_x</p:attrName>
                                            </p:attrNameLst>
                                          </p:cBhvr>
                                          <p:tavLst>
                                            <p:tav tm="0">
                                              <p:val>
                                                <p:strVal val="0-#ppt_w/2"/>
                                              </p:val>
                                            </p:tav>
                                            <p:tav tm="100000">
                                              <p:val>
                                                <p:strVal val="#ppt_x"/>
                                              </p:val>
                                            </p:tav>
                                          </p:tavLst>
                                        </p:anim>
                                        <p:anim calcmode="lin" valueType="num" p14:bounceEnd="40000">
                                          <p:cBhvr additive="base">
                                            <p:cTn id="76" dur="500" fill="hold"/>
                                            <p:tgtEl>
                                              <p:spTgt spid="24"/>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14:presetBounceEnd="40000">
                                      <p:stCondLst>
                                        <p:cond delay="0"/>
                                      </p:stCondLst>
                                      <p:childTnLst>
                                        <p:set>
                                          <p:cBhvr>
                                            <p:cTn id="78" dur="1" fill="hold">
                                              <p:stCondLst>
                                                <p:cond delay="0"/>
                                              </p:stCondLst>
                                            </p:cTn>
                                            <p:tgtEl>
                                              <p:spTgt spid="25"/>
                                            </p:tgtEl>
                                            <p:attrNameLst>
                                              <p:attrName>style.visibility</p:attrName>
                                            </p:attrNameLst>
                                          </p:cBhvr>
                                          <p:to>
                                            <p:strVal val="visible"/>
                                          </p:to>
                                        </p:set>
                                        <p:anim calcmode="lin" valueType="num" p14:bounceEnd="40000">
                                          <p:cBhvr additive="base">
                                            <p:cTn id="79" dur="500" fill="hold"/>
                                            <p:tgtEl>
                                              <p:spTgt spid="25"/>
                                            </p:tgtEl>
                                            <p:attrNameLst>
                                              <p:attrName>ppt_x</p:attrName>
                                            </p:attrNameLst>
                                          </p:cBhvr>
                                          <p:tavLst>
                                            <p:tav tm="0">
                                              <p:val>
                                                <p:strVal val="0-#ppt_w/2"/>
                                              </p:val>
                                            </p:tav>
                                            <p:tav tm="100000">
                                              <p:val>
                                                <p:strVal val="#ppt_x"/>
                                              </p:val>
                                            </p:tav>
                                          </p:tavLst>
                                        </p:anim>
                                        <p:anim calcmode="lin" valueType="num" p14:bounceEnd="40000">
                                          <p:cBhvr additive="base">
                                            <p:cTn id="80" dur="500" fill="hold"/>
                                            <p:tgtEl>
                                              <p:spTgt spid="25"/>
                                            </p:tgtEl>
                                            <p:attrNameLst>
                                              <p:attrName>ppt_y</p:attrName>
                                            </p:attrNameLst>
                                          </p:cBhvr>
                                          <p:tavLst>
                                            <p:tav tm="0">
                                              <p:val>
                                                <p:strVal val="#ppt_y"/>
                                              </p:val>
                                            </p:tav>
                                            <p:tav tm="100000">
                                              <p:val>
                                                <p:strVal val="#ppt_y"/>
                                              </p:val>
                                            </p:tav>
                                          </p:tavLst>
                                        </p:anim>
                                      </p:childTnLst>
                                    </p:cTn>
                                  </p:par>
                                  <p:par>
                                    <p:cTn id="81" presetID="2" presetClass="entr" presetSubtype="8" fill="hold" nodeType="withEffect" p14:presetBounceEnd="40000">
                                      <p:stCondLst>
                                        <p:cond delay="0"/>
                                      </p:stCondLst>
                                      <p:childTnLst>
                                        <p:set>
                                          <p:cBhvr>
                                            <p:cTn id="82" dur="1" fill="hold">
                                              <p:stCondLst>
                                                <p:cond delay="0"/>
                                              </p:stCondLst>
                                            </p:cTn>
                                            <p:tgtEl>
                                              <p:spTgt spid="27"/>
                                            </p:tgtEl>
                                            <p:attrNameLst>
                                              <p:attrName>style.visibility</p:attrName>
                                            </p:attrNameLst>
                                          </p:cBhvr>
                                          <p:to>
                                            <p:strVal val="visible"/>
                                          </p:to>
                                        </p:set>
                                        <p:anim calcmode="lin" valueType="num" p14:bounceEnd="40000">
                                          <p:cBhvr additive="base">
                                            <p:cTn id="83" dur="500" fill="hold"/>
                                            <p:tgtEl>
                                              <p:spTgt spid="27"/>
                                            </p:tgtEl>
                                            <p:attrNameLst>
                                              <p:attrName>ppt_x</p:attrName>
                                            </p:attrNameLst>
                                          </p:cBhvr>
                                          <p:tavLst>
                                            <p:tav tm="0">
                                              <p:val>
                                                <p:strVal val="0-#ppt_w/2"/>
                                              </p:val>
                                            </p:tav>
                                            <p:tav tm="100000">
                                              <p:val>
                                                <p:strVal val="#ppt_x"/>
                                              </p:val>
                                            </p:tav>
                                          </p:tavLst>
                                        </p:anim>
                                        <p:anim calcmode="lin" valueType="num" p14:bounceEnd="40000">
                                          <p:cBhvr additive="base">
                                            <p:cTn id="84" dur="500" fill="hold"/>
                                            <p:tgtEl>
                                              <p:spTgt spid="27"/>
                                            </p:tgtEl>
                                            <p:attrNameLst>
                                              <p:attrName>ppt_y</p:attrName>
                                            </p:attrNameLst>
                                          </p:cBhvr>
                                          <p:tavLst>
                                            <p:tav tm="0">
                                              <p:val>
                                                <p:strVal val="#ppt_y"/>
                                              </p:val>
                                            </p:tav>
                                            <p:tav tm="100000">
                                              <p:val>
                                                <p:strVal val="#ppt_y"/>
                                              </p:val>
                                            </p:tav>
                                          </p:tavLst>
                                        </p:anim>
                                      </p:childTnLst>
                                    </p:cTn>
                                  </p:par>
                                  <p:par>
                                    <p:cTn id="85" presetID="2" presetClass="entr" presetSubtype="8" fill="hold" grpId="0" nodeType="withEffect" p14:presetBounceEnd="40000">
                                      <p:stCondLst>
                                        <p:cond delay="0"/>
                                      </p:stCondLst>
                                      <p:childTnLst>
                                        <p:set>
                                          <p:cBhvr>
                                            <p:cTn id="86" dur="1" fill="hold">
                                              <p:stCondLst>
                                                <p:cond delay="0"/>
                                              </p:stCondLst>
                                            </p:cTn>
                                            <p:tgtEl>
                                              <p:spTgt spid="29"/>
                                            </p:tgtEl>
                                            <p:attrNameLst>
                                              <p:attrName>style.visibility</p:attrName>
                                            </p:attrNameLst>
                                          </p:cBhvr>
                                          <p:to>
                                            <p:strVal val="visible"/>
                                          </p:to>
                                        </p:set>
                                        <p:anim calcmode="lin" valueType="num" p14:bounceEnd="40000">
                                          <p:cBhvr additive="base">
                                            <p:cTn id="87" dur="500" fill="hold"/>
                                            <p:tgtEl>
                                              <p:spTgt spid="29"/>
                                            </p:tgtEl>
                                            <p:attrNameLst>
                                              <p:attrName>ppt_x</p:attrName>
                                            </p:attrNameLst>
                                          </p:cBhvr>
                                          <p:tavLst>
                                            <p:tav tm="0">
                                              <p:val>
                                                <p:strVal val="0-#ppt_w/2"/>
                                              </p:val>
                                            </p:tav>
                                            <p:tav tm="100000">
                                              <p:val>
                                                <p:strVal val="#ppt_x"/>
                                              </p:val>
                                            </p:tav>
                                          </p:tavLst>
                                        </p:anim>
                                        <p:anim calcmode="lin" valueType="num" p14:bounceEnd="40000">
                                          <p:cBhvr additive="base">
                                            <p:cTn id="88" dur="500" fill="hold"/>
                                            <p:tgtEl>
                                              <p:spTgt spid="29"/>
                                            </p:tgtEl>
                                            <p:attrNameLst>
                                              <p:attrName>ppt_y</p:attrName>
                                            </p:attrNameLst>
                                          </p:cBhvr>
                                          <p:tavLst>
                                            <p:tav tm="0">
                                              <p:val>
                                                <p:strVal val="#ppt_y"/>
                                              </p:val>
                                            </p:tav>
                                            <p:tav tm="100000">
                                              <p:val>
                                                <p:strVal val="#ppt_y"/>
                                              </p:val>
                                            </p:tav>
                                          </p:tavLst>
                                        </p:anim>
                                      </p:childTnLst>
                                    </p:cTn>
                                  </p:par>
                                  <p:par>
                                    <p:cTn id="89" presetID="2" presetClass="entr" presetSubtype="8" fill="hold" nodeType="withEffect" p14:presetBounceEnd="40000">
                                      <p:stCondLst>
                                        <p:cond delay="0"/>
                                      </p:stCondLst>
                                      <p:childTnLst>
                                        <p:set>
                                          <p:cBhvr>
                                            <p:cTn id="90" dur="1" fill="hold">
                                              <p:stCondLst>
                                                <p:cond delay="0"/>
                                              </p:stCondLst>
                                            </p:cTn>
                                            <p:tgtEl>
                                              <p:spTgt spid="30"/>
                                            </p:tgtEl>
                                            <p:attrNameLst>
                                              <p:attrName>style.visibility</p:attrName>
                                            </p:attrNameLst>
                                          </p:cBhvr>
                                          <p:to>
                                            <p:strVal val="visible"/>
                                          </p:to>
                                        </p:set>
                                        <p:anim calcmode="lin" valueType="num" p14:bounceEnd="40000">
                                          <p:cBhvr additive="base">
                                            <p:cTn id="91" dur="500" fill="hold"/>
                                            <p:tgtEl>
                                              <p:spTgt spid="30"/>
                                            </p:tgtEl>
                                            <p:attrNameLst>
                                              <p:attrName>ppt_x</p:attrName>
                                            </p:attrNameLst>
                                          </p:cBhvr>
                                          <p:tavLst>
                                            <p:tav tm="0">
                                              <p:val>
                                                <p:strVal val="0-#ppt_w/2"/>
                                              </p:val>
                                            </p:tav>
                                            <p:tav tm="100000">
                                              <p:val>
                                                <p:strVal val="#ppt_x"/>
                                              </p:val>
                                            </p:tav>
                                          </p:tavLst>
                                        </p:anim>
                                        <p:anim calcmode="lin" valueType="num" p14:bounceEnd="40000">
                                          <p:cBhvr additive="base">
                                            <p:cTn id="92" dur="500" fill="hold"/>
                                            <p:tgtEl>
                                              <p:spTgt spid="30"/>
                                            </p:tgtEl>
                                            <p:attrNameLst>
                                              <p:attrName>ppt_y</p:attrName>
                                            </p:attrNameLst>
                                          </p:cBhvr>
                                          <p:tavLst>
                                            <p:tav tm="0">
                                              <p:val>
                                                <p:strVal val="#ppt_y"/>
                                              </p:val>
                                            </p:tav>
                                            <p:tav tm="100000">
                                              <p:val>
                                                <p:strVal val="#ppt_y"/>
                                              </p:val>
                                            </p:tav>
                                          </p:tavLst>
                                        </p:anim>
                                      </p:childTnLst>
                                    </p:cTn>
                                  </p:par>
                                  <p:par>
                                    <p:cTn id="93" presetID="2" presetClass="entr" presetSubtype="8" fill="hold" nodeType="withEffect" p14:presetBounceEnd="40000">
                                      <p:stCondLst>
                                        <p:cond delay="0"/>
                                      </p:stCondLst>
                                      <p:childTnLst>
                                        <p:set>
                                          <p:cBhvr>
                                            <p:cTn id="94" dur="1" fill="hold">
                                              <p:stCondLst>
                                                <p:cond delay="0"/>
                                              </p:stCondLst>
                                            </p:cTn>
                                            <p:tgtEl>
                                              <p:spTgt spid="33"/>
                                            </p:tgtEl>
                                            <p:attrNameLst>
                                              <p:attrName>style.visibility</p:attrName>
                                            </p:attrNameLst>
                                          </p:cBhvr>
                                          <p:to>
                                            <p:strVal val="visible"/>
                                          </p:to>
                                        </p:set>
                                        <p:anim calcmode="lin" valueType="num" p14:bounceEnd="40000">
                                          <p:cBhvr additive="base">
                                            <p:cTn id="95" dur="500" fill="hold"/>
                                            <p:tgtEl>
                                              <p:spTgt spid="33"/>
                                            </p:tgtEl>
                                            <p:attrNameLst>
                                              <p:attrName>ppt_x</p:attrName>
                                            </p:attrNameLst>
                                          </p:cBhvr>
                                          <p:tavLst>
                                            <p:tav tm="0">
                                              <p:val>
                                                <p:strVal val="0-#ppt_w/2"/>
                                              </p:val>
                                            </p:tav>
                                            <p:tav tm="100000">
                                              <p:val>
                                                <p:strVal val="#ppt_x"/>
                                              </p:val>
                                            </p:tav>
                                          </p:tavLst>
                                        </p:anim>
                                        <p:anim calcmode="lin" valueType="num" p14:bounceEnd="40000">
                                          <p:cBhvr additive="base">
                                            <p:cTn id="96" dur="500" fill="hold"/>
                                            <p:tgtEl>
                                              <p:spTgt spid="33"/>
                                            </p:tgtEl>
                                            <p:attrNameLst>
                                              <p:attrName>ppt_y</p:attrName>
                                            </p:attrNameLst>
                                          </p:cBhvr>
                                          <p:tavLst>
                                            <p:tav tm="0">
                                              <p:val>
                                                <p:strVal val="#ppt_y"/>
                                              </p:val>
                                            </p:tav>
                                            <p:tav tm="100000">
                                              <p:val>
                                                <p:strVal val="#ppt_y"/>
                                              </p:val>
                                            </p:tav>
                                          </p:tavLst>
                                        </p:anim>
                                      </p:childTnLst>
                                    </p:cTn>
                                  </p:par>
                                  <p:par>
                                    <p:cTn id="97" presetID="2" presetClass="entr" presetSubtype="8" fill="hold" grpId="0" nodeType="withEffect" p14:presetBounceEnd="40000">
                                      <p:stCondLst>
                                        <p:cond delay="0"/>
                                      </p:stCondLst>
                                      <p:childTnLst>
                                        <p:set>
                                          <p:cBhvr>
                                            <p:cTn id="98" dur="1" fill="hold">
                                              <p:stCondLst>
                                                <p:cond delay="0"/>
                                              </p:stCondLst>
                                            </p:cTn>
                                            <p:tgtEl>
                                              <p:spTgt spid="35"/>
                                            </p:tgtEl>
                                            <p:attrNameLst>
                                              <p:attrName>style.visibility</p:attrName>
                                            </p:attrNameLst>
                                          </p:cBhvr>
                                          <p:to>
                                            <p:strVal val="visible"/>
                                          </p:to>
                                        </p:set>
                                        <p:anim calcmode="lin" valueType="num" p14:bounceEnd="40000">
                                          <p:cBhvr additive="base">
                                            <p:cTn id="99" dur="500" fill="hold"/>
                                            <p:tgtEl>
                                              <p:spTgt spid="35"/>
                                            </p:tgtEl>
                                            <p:attrNameLst>
                                              <p:attrName>ppt_x</p:attrName>
                                            </p:attrNameLst>
                                          </p:cBhvr>
                                          <p:tavLst>
                                            <p:tav tm="0">
                                              <p:val>
                                                <p:strVal val="0-#ppt_w/2"/>
                                              </p:val>
                                            </p:tav>
                                            <p:tav tm="100000">
                                              <p:val>
                                                <p:strVal val="#ppt_x"/>
                                              </p:val>
                                            </p:tav>
                                          </p:tavLst>
                                        </p:anim>
                                        <p:anim calcmode="lin" valueType="num" p14:bounceEnd="40000">
                                          <p:cBhvr additive="base">
                                            <p:cTn id="100" dur="500" fill="hold"/>
                                            <p:tgtEl>
                                              <p:spTgt spid="35"/>
                                            </p:tgtEl>
                                            <p:attrNameLst>
                                              <p:attrName>ppt_y</p:attrName>
                                            </p:attrNameLst>
                                          </p:cBhvr>
                                          <p:tavLst>
                                            <p:tav tm="0">
                                              <p:val>
                                                <p:strVal val="#ppt_y"/>
                                              </p:val>
                                            </p:tav>
                                            <p:tav tm="100000">
                                              <p:val>
                                                <p:strVal val="#ppt_y"/>
                                              </p:val>
                                            </p:tav>
                                          </p:tavLst>
                                        </p:anim>
                                      </p:childTnLst>
                                    </p:cTn>
                                  </p:par>
                                  <p:par>
                                    <p:cTn id="101" presetID="2" presetClass="entr" presetSubtype="8" fill="hold" nodeType="withEffect" p14:presetBounceEnd="40000">
                                      <p:stCondLst>
                                        <p:cond delay="0"/>
                                      </p:stCondLst>
                                      <p:childTnLst>
                                        <p:set>
                                          <p:cBhvr>
                                            <p:cTn id="102" dur="1" fill="hold">
                                              <p:stCondLst>
                                                <p:cond delay="0"/>
                                              </p:stCondLst>
                                            </p:cTn>
                                            <p:tgtEl>
                                              <p:spTgt spid="36"/>
                                            </p:tgtEl>
                                            <p:attrNameLst>
                                              <p:attrName>style.visibility</p:attrName>
                                            </p:attrNameLst>
                                          </p:cBhvr>
                                          <p:to>
                                            <p:strVal val="visible"/>
                                          </p:to>
                                        </p:set>
                                        <p:anim calcmode="lin" valueType="num" p14:bounceEnd="40000">
                                          <p:cBhvr additive="base">
                                            <p:cTn id="103" dur="500" fill="hold"/>
                                            <p:tgtEl>
                                              <p:spTgt spid="36"/>
                                            </p:tgtEl>
                                            <p:attrNameLst>
                                              <p:attrName>ppt_x</p:attrName>
                                            </p:attrNameLst>
                                          </p:cBhvr>
                                          <p:tavLst>
                                            <p:tav tm="0">
                                              <p:val>
                                                <p:strVal val="0-#ppt_w/2"/>
                                              </p:val>
                                            </p:tav>
                                            <p:tav tm="100000">
                                              <p:val>
                                                <p:strVal val="#ppt_x"/>
                                              </p:val>
                                            </p:tav>
                                          </p:tavLst>
                                        </p:anim>
                                        <p:anim calcmode="lin" valueType="num" p14:bounceEnd="40000">
                                          <p:cBhvr additive="base">
                                            <p:cTn id="104" dur="500" fill="hold"/>
                                            <p:tgtEl>
                                              <p:spTgt spid="36"/>
                                            </p:tgtEl>
                                            <p:attrNameLst>
                                              <p:attrName>ppt_y</p:attrName>
                                            </p:attrNameLst>
                                          </p:cBhvr>
                                          <p:tavLst>
                                            <p:tav tm="0">
                                              <p:val>
                                                <p:strVal val="#ppt_y"/>
                                              </p:val>
                                            </p:tav>
                                            <p:tav tm="100000">
                                              <p:val>
                                                <p:strVal val="#ppt_y"/>
                                              </p:val>
                                            </p:tav>
                                          </p:tavLst>
                                        </p:anim>
                                      </p:childTnLst>
                                    </p:cTn>
                                  </p:par>
                                  <p:par>
                                    <p:cTn id="105" presetID="2" presetClass="entr" presetSubtype="8" fill="hold" nodeType="withEffect" p14:presetBounceEnd="40000">
                                      <p:stCondLst>
                                        <p:cond delay="0"/>
                                      </p:stCondLst>
                                      <p:childTnLst>
                                        <p:set>
                                          <p:cBhvr>
                                            <p:cTn id="106" dur="1" fill="hold">
                                              <p:stCondLst>
                                                <p:cond delay="0"/>
                                              </p:stCondLst>
                                            </p:cTn>
                                            <p:tgtEl>
                                              <p:spTgt spid="39"/>
                                            </p:tgtEl>
                                            <p:attrNameLst>
                                              <p:attrName>style.visibility</p:attrName>
                                            </p:attrNameLst>
                                          </p:cBhvr>
                                          <p:to>
                                            <p:strVal val="visible"/>
                                          </p:to>
                                        </p:set>
                                        <p:anim calcmode="lin" valueType="num" p14:bounceEnd="40000">
                                          <p:cBhvr additive="base">
                                            <p:cTn id="107" dur="500" fill="hold"/>
                                            <p:tgtEl>
                                              <p:spTgt spid="39"/>
                                            </p:tgtEl>
                                            <p:attrNameLst>
                                              <p:attrName>ppt_x</p:attrName>
                                            </p:attrNameLst>
                                          </p:cBhvr>
                                          <p:tavLst>
                                            <p:tav tm="0">
                                              <p:val>
                                                <p:strVal val="0-#ppt_w/2"/>
                                              </p:val>
                                            </p:tav>
                                            <p:tav tm="100000">
                                              <p:val>
                                                <p:strVal val="#ppt_x"/>
                                              </p:val>
                                            </p:tav>
                                          </p:tavLst>
                                        </p:anim>
                                        <p:anim calcmode="lin" valueType="num" p14:bounceEnd="40000">
                                          <p:cBhvr additive="base">
                                            <p:cTn id="108" dur="500" fill="hold"/>
                                            <p:tgtEl>
                                              <p:spTgt spid="39"/>
                                            </p:tgtEl>
                                            <p:attrNameLst>
                                              <p:attrName>ppt_y</p:attrName>
                                            </p:attrNameLst>
                                          </p:cBhvr>
                                          <p:tavLst>
                                            <p:tav tm="0">
                                              <p:val>
                                                <p:strVal val="#ppt_y"/>
                                              </p:val>
                                            </p:tav>
                                            <p:tav tm="100000">
                                              <p:val>
                                                <p:strVal val="#ppt_y"/>
                                              </p:val>
                                            </p:tav>
                                          </p:tavLst>
                                        </p:anim>
                                      </p:childTnLst>
                                    </p:cTn>
                                  </p:par>
                                  <p:par>
                                    <p:cTn id="109" presetID="2" presetClass="entr" presetSubtype="8" fill="hold" grpId="0" nodeType="withEffect" p14:presetBounceEnd="40000">
                                      <p:stCondLst>
                                        <p:cond delay="0"/>
                                      </p:stCondLst>
                                      <p:childTnLst>
                                        <p:set>
                                          <p:cBhvr>
                                            <p:cTn id="110" dur="1" fill="hold">
                                              <p:stCondLst>
                                                <p:cond delay="0"/>
                                              </p:stCondLst>
                                            </p:cTn>
                                            <p:tgtEl>
                                              <p:spTgt spid="41"/>
                                            </p:tgtEl>
                                            <p:attrNameLst>
                                              <p:attrName>style.visibility</p:attrName>
                                            </p:attrNameLst>
                                          </p:cBhvr>
                                          <p:to>
                                            <p:strVal val="visible"/>
                                          </p:to>
                                        </p:set>
                                        <p:anim calcmode="lin" valueType="num" p14:bounceEnd="40000">
                                          <p:cBhvr additive="base">
                                            <p:cTn id="111" dur="500" fill="hold"/>
                                            <p:tgtEl>
                                              <p:spTgt spid="41"/>
                                            </p:tgtEl>
                                            <p:attrNameLst>
                                              <p:attrName>ppt_x</p:attrName>
                                            </p:attrNameLst>
                                          </p:cBhvr>
                                          <p:tavLst>
                                            <p:tav tm="0">
                                              <p:val>
                                                <p:strVal val="0-#ppt_w/2"/>
                                              </p:val>
                                            </p:tav>
                                            <p:tav tm="100000">
                                              <p:val>
                                                <p:strVal val="#ppt_x"/>
                                              </p:val>
                                            </p:tav>
                                          </p:tavLst>
                                        </p:anim>
                                        <p:anim calcmode="lin" valueType="num" p14:bounceEnd="40000">
                                          <p:cBhvr additive="base">
                                            <p:cTn id="112" dur="500" fill="hold"/>
                                            <p:tgtEl>
                                              <p:spTgt spid="4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animBg="1"/>
          <p:bldP spid="9" grpId="0" animBg="1"/>
          <p:bldP spid="10" grpId="0" animBg="1"/>
          <p:bldP spid="11" grpId="0" animBg="1"/>
          <p:bldP spid="16" grpId="0" animBg="1"/>
          <p:bldP spid="20" grpId="0" animBg="1"/>
          <p:bldP spid="21" grpId="0" animBg="1"/>
          <p:bldP spid="22" grpId="0" animBg="1"/>
          <p:bldP spid="23" grpId="0" animBg="1"/>
          <p:bldP spid="24" grpId="0" animBg="1"/>
          <p:bldP spid="25" grpId="0" animBg="1"/>
          <p:bldP spid="29" grpId="0"/>
          <p:bldP spid="35" grpId="0"/>
          <p:bldP spid="41"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0-#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0-#ppt_w/2"/>
                                              </p:val>
                                            </p:tav>
                                            <p:tav tm="100000">
                                              <p:val>
                                                <p:strVal val="#ppt_x"/>
                                              </p:val>
                                            </p:tav>
                                          </p:tavLst>
                                        </p:anim>
                                        <p:anim calcmode="lin" valueType="num">
                                          <p:cBhvr additive="base">
                                            <p:cTn id="16" dur="500" fill="hold"/>
                                            <p:tgtEl>
                                              <p:spTgt spid="4"/>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0-#ppt_w/2"/>
                                              </p:val>
                                            </p:tav>
                                            <p:tav tm="100000">
                                              <p:val>
                                                <p:strVal val="#ppt_x"/>
                                              </p:val>
                                            </p:tav>
                                          </p:tavLst>
                                        </p:anim>
                                        <p:anim calcmode="lin" valueType="num">
                                          <p:cBhvr additive="base">
                                            <p:cTn id="20" dur="500" fill="hold"/>
                                            <p:tgtEl>
                                              <p:spTgt spid="5"/>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6"/>
                                            </p:tgtEl>
                                            <p:attrNameLst>
                                              <p:attrName>style.visibility</p:attrName>
                                            </p:attrNameLst>
                                          </p:cBhvr>
                                          <p:to>
                                            <p:strVal val="visible"/>
                                          </p:to>
                                        </p:set>
                                        <p:anim calcmode="lin" valueType="num">
                                          <p:cBhvr additive="base">
                                            <p:cTn id="23" dur="500" fill="hold"/>
                                            <p:tgtEl>
                                              <p:spTgt spid="6"/>
                                            </p:tgtEl>
                                            <p:attrNameLst>
                                              <p:attrName>ppt_x</p:attrName>
                                            </p:attrNameLst>
                                          </p:cBhvr>
                                          <p:tavLst>
                                            <p:tav tm="0">
                                              <p:val>
                                                <p:strVal val="0-#ppt_w/2"/>
                                              </p:val>
                                            </p:tav>
                                            <p:tav tm="100000">
                                              <p:val>
                                                <p:strVal val="#ppt_x"/>
                                              </p:val>
                                            </p:tav>
                                          </p:tavLst>
                                        </p:anim>
                                        <p:anim calcmode="lin" valueType="num">
                                          <p:cBhvr additive="base">
                                            <p:cTn id="24" dur="500" fill="hold"/>
                                            <p:tgtEl>
                                              <p:spTgt spid="6"/>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7"/>
                                            </p:tgtEl>
                                            <p:attrNameLst>
                                              <p:attrName>style.visibility</p:attrName>
                                            </p:attrNameLst>
                                          </p:cBhvr>
                                          <p:to>
                                            <p:strVal val="visible"/>
                                          </p:to>
                                        </p:set>
                                        <p:anim calcmode="lin" valueType="num">
                                          <p:cBhvr additive="base">
                                            <p:cTn id="27" dur="500" fill="hold"/>
                                            <p:tgtEl>
                                              <p:spTgt spid="7"/>
                                            </p:tgtEl>
                                            <p:attrNameLst>
                                              <p:attrName>ppt_x</p:attrName>
                                            </p:attrNameLst>
                                          </p:cBhvr>
                                          <p:tavLst>
                                            <p:tav tm="0">
                                              <p:val>
                                                <p:strVal val="0-#ppt_w/2"/>
                                              </p:val>
                                            </p:tav>
                                            <p:tav tm="100000">
                                              <p:val>
                                                <p:strVal val="#ppt_x"/>
                                              </p:val>
                                            </p:tav>
                                          </p:tavLst>
                                        </p:anim>
                                        <p:anim calcmode="lin" valueType="num">
                                          <p:cBhvr additive="base">
                                            <p:cTn id="28" dur="500" fill="hold"/>
                                            <p:tgtEl>
                                              <p:spTgt spid="7"/>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8"/>
                                            </p:tgtEl>
                                            <p:attrNameLst>
                                              <p:attrName>style.visibility</p:attrName>
                                            </p:attrNameLst>
                                          </p:cBhvr>
                                          <p:to>
                                            <p:strVal val="visible"/>
                                          </p:to>
                                        </p:set>
                                        <p:anim calcmode="lin" valueType="num">
                                          <p:cBhvr additive="base">
                                            <p:cTn id="31" dur="500" fill="hold"/>
                                            <p:tgtEl>
                                              <p:spTgt spid="8"/>
                                            </p:tgtEl>
                                            <p:attrNameLst>
                                              <p:attrName>ppt_x</p:attrName>
                                            </p:attrNameLst>
                                          </p:cBhvr>
                                          <p:tavLst>
                                            <p:tav tm="0">
                                              <p:val>
                                                <p:strVal val="0-#ppt_w/2"/>
                                              </p:val>
                                            </p:tav>
                                            <p:tav tm="100000">
                                              <p:val>
                                                <p:strVal val="#ppt_x"/>
                                              </p:val>
                                            </p:tav>
                                          </p:tavLst>
                                        </p:anim>
                                        <p:anim calcmode="lin" valueType="num">
                                          <p:cBhvr additive="base">
                                            <p:cTn id="32" dur="500" fill="hold"/>
                                            <p:tgtEl>
                                              <p:spTgt spid="8"/>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9"/>
                                            </p:tgtEl>
                                            <p:attrNameLst>
                                              <p:attrName>style.visibility</p:attrName>
                                            </p:attrNameLst>
                                          </p:cBhvr>
                                          <p:to>
                                            <p:strVal val="visible"/>
                                          </p:to>
                                        </p:set>
                                        <p:anim calcmode="lin" valueType="num">
                                          <p:cBhvr additive="base">
                                            <p:cTn id="35" dur="500" fill="hold"/>
                                            <p:tgtEl>
                                              <p:spTgt spid="9"/>
                                            </p:tgtEl>
                                            <p:attrNameLst>
                                              <p:attrName>ppt_x</p:attrName>
                                            </p:attrNameLst>
                                          </p:cBhvr>
                                          <p:tavLst>
                                            <p:tav tm="0">
                                              <p:val>
                                                <p:strVal val="0-#ppt_w/2"/>
                                              </p:val>
                                            </p:tav>
                                            <p:tav tm="100000">
                                              <p:val>
                                                <p:strVal val="#ppt_x"/>
                                              </p:val>
                                            </p:tav>
                                          </p:tavLst>
                                        </p:anim>
                                        <p:anim calcmode="lin" valueType="num">
                                          <p:cBhvr additive="base">
                                            <p:cTn id="36" dur="500" fill="hold"/>
                                            <p:tgtEl>
                                              <p:spTgt spid="9"/>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0"/>
                                      </p:stCondLst>
                                      <p:childTnLst>
                                        <p:set>
                                          <p:cBhvr>
                                            <p:cTn id="38" dur="1" fill="hold">
                                              <p:stCondLst>
                                                <p:cond delay="0"/>
                                              </p:stCondLst>
                                            </p:cTn>
                                            <p:tgtEl>
                                              <p:spTgt spid="10"/>
                                            </p:tgtEl>
                                            <p:attrNameLst>
                                              <p:attrName>style.visibility</p:attrName>
                                            </p:attrNameLst>
                                          </p:cBhvr>
                                          <p:to>
                                            <p:strVal val="visible"/>
                                          </p:to>
                                        </p:set>
                                        <p:anim calcmode="lin" valueType="num">
                                          <p:cBhvr additive="base">
                                            <p:cTn id="39" dur="500" fill="hold"/>
                                            <p:tgtEl>
                                              <p:spTgt spid="10"/>
                                            </p:tgtEl>
                                            <p:attrNameLst>
                                              <p:attrName>ppt_x</p:attrName>
                                            </p:attrNameLst>
                                          </p:cBhvr>
                                          <p:tavLst>
                                            <p:tav tm="0">
                                              <p:val>
                                                <p:strVal val="0-#ppt_w/2"/>
                                              </p:val>
                                            </p:tav>
                                            <p:tav tm="100000">
                                              <p:val>
                                                <p:strVal val="#ppt_x"/>
                                              </p:val>
                                            </p:tav>
                                          </p:tavLst>
                                        </p:anim>
                                        <p:anim calcmode="lin" valueType="num">
                                          <p:cBhvr additive="base">
                                            <p:cTn id="40" dur="500" fill="hold"/>
                                            <p:tgtEl>
                                              <p:spTgt spid="10"/>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0"/>
                                      </p:stCondLst>
                                      <p:childTnLst>
                                        <p:set>
                                          <p:cBhvr>
                                            <p:cTn id="42" dur="1" fill="hold">
                                              <p:stCondLst>
                                                <p:cond delay="0"/>
                                              </p:stCondLst>
                                            </p:cTn>
                                            <p:tgtEl>
                                              <p:spTgt spid="11"/>
                                            </p:tgtEl>
                                            <p:attrNameLst>
                                              <p:attrName>style.visibility</p:attrName>
                                            </p:attrNameLst>
                                          </p:cBhvr>
                                          <p:to>
                                            <p:strVal val="visible"/>
                                          </p:to>
                                        </p:set>
                                        <p:anim calcmode="lin" valueType="num">
                                          <p:cBhvr additive="base">
                                            <p:cTn id="43" dur="500" fill="hold"/>
                                            <p:tgtEl>
                                              <p:spTgt spid="11"/>
                                            </p:tgtEl>
                                            <p:attrNameLst>
                                              <p:attrName>ppt_x</p:attrName>
                                            </p:attrNameLst>
                                          </p:cBhvr>
                                          <p:tavLst>
                                            <p:tav tm="0">
                                              <p:val>
                                                <p:strVal val="0-#ppt_w/2"/>
                                              </p:val>
                                            </p:tav>
                                            <p:tav tm="100000">
                                              <p:val>
                                                <p:strVal val="#ppt_x"/>
                                              </p:val>
                                            </p:tav>
                                          </p:tavLst>
                                        </p:anim>
                                        <p:anim calcmode="lin" valueType="num">
                                          <p:cBhvr additive="base">
                                            <p:cTn id="44" dur="500" fill="hold"/>
                                            <p:tgtEl>
                                              <p:spTgt spid="11"/>
                                            </p:tgtEl>
                                            <p:attrNameLst>
                                              <p:attrName>ppt_y</p:attrName>
                                            </p:attrNameLst>
                                          </p:cBhvr>
                                          <p:tavLst>
                                            <p:tav tm="0">
                                              <p:val>
                                                <p:strVal val="#ppt_y"/>
                                              </p:val>
                                            </p:tav>
                                            <p:tav tm="100000">
                                              <p:val>
                                                <p:strVal val="#ppt_y"/>
                                              </p:val>
                                            </p:tav>
                                          </p:tavLst>
                                        </p:anim>
                                      </p:childTnLst>
                                    </p:cTn>
                                  </p:par>
                                  <p:par>
                                    <p:cTn id="45" presetID="2" presetClass="entr" presetSubtype="8" fill="hold" nodeType="withEffect">
                                      <p:stCondLst>
                                        <p:cond delay="0"/>
                                      </p:stCondLst>
                                      <p:childTnLst>
                                        <p:set>
                                          <p:cBhvr>
                                            <p:cTn id="46" dur="1" fill="hold">
                                              <p:stCondLst>
                                                <p:cond delay="0"/>
                                              </p:stCondLst>
                                            </p:cTn>
                                            <p:tgtEl>
                                              <p:spTgt spid="12"/>
                                            </p:tgtEl>
                                            <p:attrNameLst>
                                              <p:attrName>style.visibility</p:attrName>
                                            </p:attrNameLst>
                                          </p:cBhvr>
                                          <p:to>
                                            <p:strVal val="visible"/>
                                          </p:to>
                                        </p:set>
                                        <p:anim calcmode="lin" valueType="num">
                                          <p:cBhvr additive="base">
                                            <p:cTn id="47" dur="500" fill="hold"/>
                                            <p:tgtEl>
                                              <p:spTgt spid="12"/>
                                            </p:tgtEl>
                                            <p:attrNameLst>
                                              <p:attrName>ppt_x</p:attrName>
                                            </p:attrNameLst>
                                          </p:cBhvr>
                                          <p:tavLst>
                                            <p:tav tm="0">
                                              <p:val>
                                                <p:strVal val="0-#ppt_w/2"/>
                                              </p:val>
                                            </p:tav>
                                            <p:tav tm="100000">
                                              <p:val>
                                                <p:strVal val="#ppt_x"/>
                                              </p:val>
                                            </p:tav>
                                          </p:tavLst>
                                        </p:anim>
                                        <p:anim calcmode="lin" valueType="num">
                                          <p:cBhvr additive="base">
                                            <p:cTn id="48" dur="500" fill="hold"/>
                                            <p:tgtEl>
                                              <p:spTgt spid="12"/>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0"/>
                                      </p:stCondLst>
                                      <p:childTnLst>
                                        <p:set>
                                          <p:cBhvr>
                                            <p:cTn id="50" dur="1" fill="hold">
                                              <p:stCondLst>
                                                <p:cond delay="0"/>
                                              </p:stCondLst>
                                            </p:cTn>
                                            <p:tgtEl>
                                              <p:spTgt spid="16"/>
                                            </p:tgtEl>
                                            <p:attrNameLst>
                                              <p:attrName>style.visibility</p:attrName>
                                            </p:attrNameLst>
                                          </p:cBhvr>
                                          <p:to>
                                            <p:strVal val="visible"/>
                                          </p:to>
                                        </p:set>
                                        <p:anim calcmode="lin" valueType="num">
                                          <p:cBhvr additive="base">
                                            <p:cTn id="51" dur="500" fill="hold"/>
                                            <p:tgtEl>
                                              <p:spTgt spid="16"/>
                                            </p:tgtEl>
                                            <p:attrNameLst>
                                              <p:attrName>ppt_x</p:attrName>
                                            </p:attrNameLst>
                                          </p:cBhvr>
                                          <p:tavLst>
                                            <p:tav tm="0">
                                              <p:val>
                                                <p:strVal val="0-#ppt_w/2"/>
                                              </p:val>
                                            </p:tav>
                                            <p:tav tm="100000">
                                              <p:val>
                                                <p:strVal val="#ppt_x"/>
                                              </p:val>
                                            </p:tav>
                                          </p:tavLst>
                                        </p:anim>
                                        <p:anim calcmode="lin" valueType="num">
                                          <p:cBhvr additive="base">
                                            <p:cTn id="52" dur="500" fill="hold"/>
                                            <p:tgtEl>
                                              <p:spTgt spid="16"/>
                                            </p:tgtEl>
                                            <p:attrNameLst>
                                              <p:attrName>ppt_y</p:attrName>
                                            </p:attrNameLst>
                                          </p:cBhvr>
                                          <p:tavLst>
                                            <p:tav tm="0">
                                              <p:val>
                                                <p:strVal val="#ppt_y"/>
                                              </p:val>
                                            </p:tav>
                                            <p:tav tm="100000">
                                              <p:val>
                                                <p:strVal val="#ppt_y"/>
                                              </p:val>
                                            </p:tav>
                                          </p:tavLst>
                                        </p:anim>
                                      </p:childTnLst>
                                    </p:cTn>
                                  </p:par>
                                  <p:par>
                                    <p:cTn id="53" presetID="2" presetClass="entr" presetSubtype="8" fill="hold" nodeType="withEffect">
                                      <p:stCondLst>
                                        <p:cond delay="0"/>
                                      </p:stCondLst>
                                      <p:childTnLst>
                                        <p:set>
                                          <p:cBhvr>
                                            <p:cTn id="54" dur="1" fill="hold">
                                              <p:stCondLst>
                                                <p:cond delay="0"/>
                                              </p:stCondLst>
                                            </p:cTn>
                                            <p:tgtEl>
                                              <p:spTgt spid="17"/>
                                            </p:tgtEl>
                                            <p:attrNameLst>
                                              <p:attrName>style.visibility</p:attrName>
                                            </p:attrNameLst>
                                          </p:cBhvr>
                                          <p:to>
                                            <p:strVal val="visible"/>
                                          </p:to>
                                        </p:set>
                                        <p:anim calcmode="lin" valueType="num">
                                          <p:cBhvr additive="base">
                                            <p:cTn id="55" dur="500" fill="hold"/>
                                            <p:tgtEl>
                                              <p:spTgt spid="17"/>
                                            </p:tgtEl>
                                            <p:attrNameLst>
                                              <p:attrName>ppt_x</p:attrName>
                                            </p:attrNameLst>
                                          </p:cBhvr>
                                          <p:tavLst>
                                            <p:tav tm="0">
                                              <p:val>
                                                <p:strVal val="0-#ppt_w/2"/>
                                              </p:val>
                                            </p:tav>
                                            <p:tav tm="100000">
                                              <p:val>
                                                <p:strVal val="#ppt_x"/>
                                              </p:val>
                                            </p:tav>
                                          </p:tavLst>
                                        </p:anim>
                                        <p:anim calcmode="lin" valueType="num">
                                          <p:cBhvr additive="base">
                                            <p:cTn id="56" dur="500" fill="hold"/>
                                            <p:tgtEl>
                                              <p:spTgt spid="17"/>
                                            </p:tgtEl>
                                            <p:attrNameLst>
                                              <p:attrName>ppt_y</p:attrName>
                                            </p:attrNameLst>
                                          </p:cBhvr>
                                          <p:tavLst>
                                            <p:tav tm="0">
                                              <p:val>
                                                <p:strVal val="#ppt_y"/>
                                              </p:val>
                                            </p:tav>
                                            <p:tav tm="100000">
                                              <p:val>
                                                <p:strVal val="#ppt_y"/>
                                              </p:val>
                                            </p:tav>
                                          </p:tavLst>
                                        </p:anim>
                                      </p:childTnLst>
                                    </p:cTn>
                                  </p:par>
                                  <p:par>
                                    <p:cTn id="57" presetID="2" presetClass="entr" presetSubtype="8" fill="hold" grpId="0" nodeType="withEffect">
                                      <p:stCondLst>
                                        <p:cond delay="0"/>
                                      </p:stCondLst>
                                      <p:childTnLst>
                                        <p:set>
                                          <p:cBhvr>
                                            <p:cTn id="58" dur="1" fill="hold">
                                              <p:stCondLst>
                                                <p:cond delay="0"/>
                                              </p:stCondLst>
                                            </p:cTn>
                                            <p:tgtEl>
                                              <p:spTgt spid="20"/>
                                            </p:tgtEl>
                                            <p:attrNameLst>
                                              <p:attrName>style.visibility</p:attrName>
                                            </p:attrNameLst>
                                          </p:cBhvr>
                                          <p:to>
                                            <p:strVal val="visible"/>
                                          </p:to>
                                        </p:set>
                                        <p:anim calcmode="lin" valueType="num">
                                          <p:cBhvr additive="base">
                                            <p:cTn id="59" dur="500" fill="hold"/>
                                            <p:tgtEl>
                                              <p:spTgt spid="20"/>
                                            </p:tgtEl>
                                            <p:attrNameLst>
                                              <p:attrName>ppt_x</p:attrName>
                                            </p:attrNameLst>
                                          </p:cBhvr>
                                          <p:tavLst>
                                            <p:tav tm="0">
                                              <p:val>
                                                <p:strVal val="0-#ppt_w/2"/>
                                              </p:val>
                                            </p:tav>
                                            <p:tav tm="100000">
                                              <p:val>
                                                <p:strVal val="#ppt_x"/>
                                              </p:val>
                                            </p:tav>
                                          </p:tavLst>
                                        </p:anim>
                                        <p:anim calcmode="lin" valueType="num">
                                          <p:cBhvr additive="base">
                                            <p:cTn id="60" dur="500" fill="hold"/>
                                            <p:tgtEl>
                                              <p:spTgt spid="20"/>
                                            </p:tgtEl>
                                            <p:attrNameLst>
                                              <p:attrName>ppt_y</p:attrName>
                                            </p:attrNameLst>
                                          </p:cBhvr>
                                          <p:tavLst>
                                            <p:tav tm="0">
                                              <p:val>
                                                <p:strVal val="#ppt_y"/>
                                              </p:val>
                                            </p:tav>
                                            <p:tav tm="100000">
                                              <p:val>
                                                <p:strVal val="#ppt_y"/>
                                              </p:val>
                                            </p:tav>
                                          </p:tavLst>
                                        </p:anim>
                                      </p:childTnLst>
                                    </p:cTn>
                                  </p:par>
                                  <p:par>
                                    <p:cTn id="61" presetID="2" presetClass="entr" presetSubtype="8" fill="hold" grpId="0" nodeType="withEffect">
                                      <p:stCondLst>
                                        <p:cond delay="0"/>
                                      </p:stCondLst>
                                      <p:childTnLst>
                                        <p:set>
                                          <p:cBhvr>
                                            <p:cTn id="62" dur="1" fill="hold">
                                              <p:stCondLst>
                                                <p:cond delay="0"/>
                                              </p:stCondLst>
                                            </p:cTn>
                                            <p:tgtEl>
                                              <p:spTgt spid="21"/>
                                            </p:tgtEl>
                                            <p:attrNameLst>
                                              <p:attrName>style.visibility</p:attrName>
                                            </p:attrNameLst>
                                          </p:cBhvr>
                                          <p:to>
                                            <p:strVal val="visible"/>
                                          </p:to>
                                        </p:set>
                                        <p:anim calcmode="lin" valueType="num">
                                          <p:cBhvr additive="base">
                                            <p:cTn id="63" dur="500" fill="hold"/>
                                            <p:tgtEl>
                                              <p:spTgt spid="21"/>
                                            </p:tgtEl>
                                            <p:attrNameLst>
                                              <p:attrName>ppt_x</p:attrName>
                                            </p:attrNameLst>
                                          </p:cBhvr>
                                          <p:tavLst>
                                            <p:tav tm="0">
                                              <p:val>
                                                <p:strVal val="0-#ppt_w/2"/>
                                              </p:val>
                                            </p:tav>
                                            <p:tav tm="100000">
                                              <p:val>
                                                <p:strVal val="#ppt_x"/>
                                              </p:val>
                                            </p:tav>
                                          </p:tavLst>
                                        </p:anim>
                                        <p:anim calcmode="lin" valueType="num">
                                          <p:cBhvr additive="base">
                                            <p:cTn id="64" dur="500" fill="hold"/>
                                            <p:tgtEl>
                                              <p:spTgt spid="21"/>
                                            </p:tgtEl>
                                            <p:attrNameLst>
                                              <p:attrName>ppt_y</p:attrName>
                                            </p:attrNameLst>
                                          </p:cBhvr>
                                          <p:tavLst>
                                            <p:tav tm="0">
                                              <p:val>
                                                <p:strVal val="#ppt_y"/>
                                              </p:val>
                                            </p:tav>
                                            <p:tav tm="100000">
                                              <p:val>
                                                <p:strVal val="#ppt_y"/>
                                              </p:val>
                                            </p:tav>
                                          </p:tavLst>
                                        </p:anim>
                                      </p:childTnLst>
                                    </p:cTn>
                                  </p:par>
                                  <p:par>
                                    <p:cTn id="65" presetID="2" presetClass="entr" presetSubtype="8" fill="hold" grpId="0" nodeType="withEffect">
                                      <p:stCondLst>
                                        <p:cond delay="0"/>
                                      </p:stCondLst>
                                      <p:childTnLst>
                                        <p:set>
                                          <p:cBhvr>
                                            <p:cTn id="66" dur="1" fill="hold">
                                              <p:stCondLst>
                                                <p:cond delay="0"/>
                                              </p:stCondLst>
                                            </p:cTn>
                                            <p:tgtEl>
                                              <p:spTgt spid="22"/>
                                            </p:tgtEl>
                                            <p:attrNameLst>
                                              <p:attrName>style.visibility</p:attrName>
                                            </p:attrNameLst>
                                          </p:cBhvr>
                                          <p:to>
                                            <p:strVal val="visible"/>
                                          </p:to>
                                        </p:set>
                                        <p:anim calcmode="lin" valueType="num">
                                          <p:cBhvr additive="base">
                                            <p:cTn id="67" dur="500" fill="hold"/>
                                            <p:tgtEl>
                                              <p:spTgt spid="22"/>
                                            </p:tgtEl>
                                            <p:attrNameLst>
                                              <p:attrName>ppt_x</p:attrName>
                                            </p:attrNameLst>
                                          </p:cBhvr>
                                          <p:tavLst>
                                            <p:tav tm="0">
                                              <p:val>
                                                <p:strVal val="0-#ppt_w/2"/>
                                              </p:val>
                                            </p:tav>
                                            <p:tav tm="100000">
                                              <p:val>
                                                <p:strVal val="#ppt_x"/>
                                              </p:val>
                                            </p:tav>
                                          </p:tavLst>
                                        </p:anim>
                                        <p:anim calcmode="lin" valueType="num">
                                          <p:cBhvr additive="base">
                                            <p:cTn id="68" dur="500" fill="hold"/>
                                            <p:tgtEl>
                                              <p:spTgt spid="22"/>
                                            </p:tgtEl>
                                            <p:attrNameLst>
                                              <p:attrName>ppt_y</p:attrName>
                                            </p:attrNameLst>
                                          </p:cBhvr>
                                          <p:tavLst>
                                            <p:tav tm="0">
                                              <p:val>
                                                <p:strVal val="#ppt_y"/>
                                              </p:val>
                                            </p:tav>
                                            <p:tav tm="100000">
                                              <p:val>
                                                <p:strVal val="#ppt_y"/>
                                              </p:val>
                                            </p:tav>
                                          </p:tavLst>
                                        </p:anim>
                                      </p:childTnLst>
                                    </p:cTn>
                                  </p:par>
                                  <p:par>
                                    <p:cTn id="69" presetID="2" presetClass="entr" presetSubtype="8" fill="hold" grpId="0" nodeType="withEffect">
                                      <p:stCondLst>
                                        <p:cond delay="0"/>
                                      </p:stCondLst>
                                      <p:childTnLst>
                                        <p:set>
                                          <p:cBhvr>
                                            <p:cTn id="70" dur="1" fill="hold">
                                              <p:stCondLst>
                                                <p:cond delay="0"/>
                                              </p:stCondLst>
                                            </p:cTn>
                                            <p:tgtEl>
                                              <p:spTgt spid="23"/>
                                            </p:tgtEl>
                                            <p:attrNameLst>
                                              <p:attrName>style.visibility</p:attrName>
                                            </p:attrNameLst>
                                          </p:cBhvr>
                                          <p:to>
                                            <p:strVal val="visible"/>
                                          </p:to>
                                        </p:set>
                                        <p:anim calcmode="lin" valueType="num">
                                          <p:cBhvr additive="base">
                                            <p:cTn id="71" dur="500" fill="hold"/>
                                            <p:tgtEl>
                                              <p:spTgt spid="23"/>
                                            </p:tgtEl>
                                            <p:attrNameLst>
                                              <p:attrName>ppt_x</p:attrName>
                                            </p:attrNameLst>
                                          </p:cBhvr>
                                          <p:tavLst>
                                            <p:tav tm="0">
                                              <p:val>
                                                <p:strVal val="0-#ppt_w/2"/>
                                              </p:val>
                                            </p:tav>
                                            <p:tav tm="100000">
                                              <p:val>
                                                <p:strVal val="#ppt_x"/>
                                              </p:val>
                                            </p:tav>
                                          </p:tavLst>
                                        </p:anim>
                                        <p:anim calcmode="lin" valueType="num">
                                          <p:cBhvr additive="base">
                                            <p:cTn id="72" dur="500" fill="hold"/>
                                            <p:tgtEl>
                                              <p:spTgt spid="23"/>
                                            </p:tgtEl>
                                            <p:attrNameLst>
                                              <p:attrName>ppt_y</p:attrName>
                                            </p:attrNameLst>
                                          </p:cBhvr>
                                          <p:tavLst>
                                            <p:tav tm="0">
                                              <p:val>
                                                <p:strVal val="#ppt_y"/>
                                              </p:val>
                                            </p:tav>
                                            <p:tav tm="100000">
                                              <p:val>
                                                <p:strVal val="#ppt_y"/>
                                              </p:val>
                                            </p:tav>
                                          </p:tavLst>
                                        </p:anim>
                                      </p:childTnLst>
                                    </p:cTn>
                                  </p:par>
                                  <p:par>
                                    <p:cTn id="73" presetID="2" presetClass="entr" presetSubtype="8" fill="hold" grpId="0" nodeType="withEffect">
                                      <p:stCondLst>
                                        <p:cond delay="0"/>
                                      </p:stCondLst>
                                      <p:childTnLst>
                                        <p:set>
                                          <p:cBhvr>
                                            <p:cTn id="74" dur="1" fill="hold">
                                              <p:stCondLst>
                                                <p:cond delay="0"/>
                                              </p:stCondLst>
                                            </p:cTn>
                                            <p:tgtEl>
                                              <p:spTgt spid="24"/>
                                            </p:tgtEl>
                                            <p:attrNameLst>
                                              <p:attrName>style.visibility</p:attrName>
                                            </p:attrNameLst>
                                          </p:cBhvr>
                                          <p:to>
                                            <p:strVal val="visible"/>
                                          </p:to>
                                        </p:set>
                                        <p:anim calcmode="lin" valueType="num">
                                          <p:cBhvr additive="base">
                                            <p:cTn id="75" dur="500" fill="hold"/>
                                            <p:tgtEl>
                                              <p:spTgt spid="24"/>
                                            </p:tgtEl>
                                            <p:attrNameLst>
                                              <p:attrName>ppt_x</p:attrName>
                                            </p:attrNameLst>
                                          </p:cBhvr>
                                          <p:tavLst>
                                            <p:tav tm="0">
                                              <p:val>
                                                <p:strVal val="0-#ppt_w/2"/>
                                              </p:val>
                                            </p:tav>
                                            <p:tav tm="100000">
                                              <p:val>
                                                <p:strVal val="#ppt_x"/>
                                              </p:val>
                                            </p:tav>
                                          </p:tavLst>
                                        </p:anim>
                                        <p:anim calcmode="lin" valueType="num">
                                          <p:cBhvr additive="base">
                                            <p:cTn id="76" dur="500" fill="hold"/>
                                            <p:tgtEl>
                                              <p:spTgt spid="24"/>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5"/>
                                            </p:tgtEl>
                                            <p:attrNameLst>
                                              <p:attrName>style.visibility</p:attrName>
                                            </p:attrNameLst>
                                          </p:cBhvr>
                                          <p:to>
                                            <p:strVal val="visible"/>
                                          </p:to>
                                        </p:set>
                                        <p:anim calcmode="lin" valueType="num">
                                          <p:cBhvr additive="base">
                                            <p:cTn id="79" dur="500" fill="hold"/>
                                            <p:tgtEl>
                                              <p:spTgt spid="25"/>
                                            </p:tgtEl>
                                            <p:attrNameLst>
                                              <p:attrName>ppt_x</p:attrName>
                                            </p:attrNameLst>
                                          </p:cBhvr>
                                          <p:tavLst>
                                            <p:tav tm="0">
                                              <p:val>
                                                <p:strVal val="0-#ppt_w/2"/>
                                              </p:val>
                                            </p:tav>
                                            <p:tav tm="100000">
                                              <p:val>
                                                <p:strVal val="#ppt_x"/>
                                              </p:val>
                                            </p:tav>
                                          </p:tavLst>
                                        </p:anim>
                                        <p:anim calcmode="lin" valueType="num">
                                          <p:cBhvr additive="base">
                                            <p:cTn id="80" dur="500" fill="hold"/>
                                            <p:tgtEl>
                                              <p:spTgt spid="25"/>
                                            </p:tgtEl>
                                            <p:attrNameLst>
                                              <p:attrName>ppt_y</p:attrName>
                                            </p:attrNameLst>
                                          </p:cBhvr>
                                          <p:tavLst>
                                            <p:tav tm="0">
                                              <p:val>
                                                <p:strVal val="#ppt_y"/>
                                              </p:val>
                                            </p:tav>
                                            <p:tav tm="100000">
                                              <p:val>
                                                <p:strVal val="#ppt_y"/>
                                              </p:val>
                                            </p:tav>
                                          </p:tavLst>
                                        </p:anim>
                                      </p:childTnLst>
                                    </p:cTn>
                                  </p:par>
                                  <p:par>
                                    <p:cTn id="81" presetID="2" presetClass="entr" presetSubtype="8" fill="hold" nodeType="withEffect">
                                      <p:stCondLst>
                                        <p:cond delay="0"/>
                                      </p:stCondLst>
                                      <p:childTnLst>
                                        <p:set>
                                          <p:cBhvr>
                                            <p:cTn id="82" dur="1" fill="hold">
                                              <p:stCondLst>
                                                <p:cond delay="0"/>
                                              </p:stCondLst>
                                            </p:cTn>
                                            <p:tgtEl>
                                              <p:spTgt spid="27"/>
                                            </p:tgtEl>
                                            <p:attrNameLst>
                                              <p:attrName>style.visibility</p:attrName>
                                            </p:attrNameLst>
                                          </p:cBhvr>
                                          <p:to>
                                            <p:strVal val="visible"/>
                                          </p:to>
                                        </p:set>
                                        <p:anim calcmode="lin" valueType="num">
                                          <p:cBhvr additive="base">
                                            <p:cTn id="83" dur="500" fill="hold"/>
                                            <p:tgtEl>
                                              <p:spTgt spid="27"/>
                                            </p:tgtEl>
                                            <p:attrNameLst>
                                              <p:attrName>ppt_x</p:attrName>
                                            </p:attrNameLst>
                                          </p:cBhvr>
                                          <p:tavLst>
                                            <p:tav tm="0">
                                              <p:val>
                                                <p:strVal val="0-#ppt_w/2"/>
                                              </p:val>
                                            </p:tav>
                                            <p:tav tm="100000">
                                              <p:val>
                                                <p:strVal val="#ppt_x"/>
                                              </p:val>
                                            </p:tav>
                                          </p:tavLst>
                                        </p:anim>
                                        <p:anim calcmode="lin" valueType="num">
                                          <p:cBhvr additive="base">
                                            <p:cTn id="84" dur="500" fill="hold"/>
                                            <p:tgtEl>
                                              <p:spTgt spid="27"/>
                                            </p:tgtEl>
                                            <p:attrNameLst>
                                              <p:attrName>ppt_y</p:attrName>
                                            </p:attrNameLst>
                                          </p:cBhvr>
                                          <p:tavLst>
                                            <p:tav tm="0">
                                              <p:val>
                                                <p:strVal val="#ppt_y"/>
                                              </p:val>
                                            </p:tav>
                                            <p:tav tm="100000">
                                              <p:val>
                                                <p:strVal val="#ppt_y"/>
                                              </p:val>
                                            </p:tav>
                                          </p:tavLst>
                                        </p:anim>
                                      </p:childTnLst>
                                    </p:cTn>
                                  </p:par>
                                  <p:par>
                                    <p:cTn id="85" presetID="2" presetClass="entr" presetSubtype="8" fill="hold" grpId="0" nodeType="withEffect">
                                      <p:stCondLst>
                                        <p:cond delay="0"/>
                                      </p:stCondLst>
                                      <p:childTnLst>
                                        <p:set>
                                          <p:cBhvr>
                                            <p:cTn id="86" dur="1" fill="hold">
                                              <p:stCondLst>
                                                <p:cond delay="0"/>
                                              </p:stCondLst>
                                            </p:cTn>
                                            <p:tgtEl>
                                              <p:spTgt spid="29"/>
                                            </p:tgtEl>
                                            <p:attrNameLst>
                                              <p:attrName>style.visibility</p:attrName>
                                            </p:attrNameLst>
                                          </p:cBhvr>
                                          <p:to>
                                            <p:strVal val="visible"/>
                                          </p:to>
                                        </p:set>
                                        <p:anim calcmode="lin" valueType="num">
                                          <p:cBhvr additive="base">
                                            <p:cTn id="87" dur="500" fill="hold"/>
                                            <p:tgtEl>
                                              <p:spTgt spid="29"/>
                                            </p:tgtEl>
                                            <p:attrNameLst>
                                              <p:attrName>ppt_x</p:attrName>
                                            </p:attrNameLst>
                                          </p:cBhvr>
                                          <p:tavLst>
                                            <p:tav tm="0">
                                              <p:val>
                                                <p:strVal val="0-#ppt_w/2"/>
                                              </p:val>
                                            </p:tav>
                                            <p:tav tm="100000">
                                              <p:val>
                                                <p:strVal val="#ppt_x"/>
                                              </p:val>
                                            </p:tav>
                                          </p:tavLst>
                                        </p:anim>
                                        <p:anim calcmode="lin" valueType="num">
                                          <p:cBhvr additive="base">
                                            <p:cTn id="88" dur="500" fill="hold"/>
                                            <p:tgtEl>
                                              <p:spTgt spid="29"/>
                                            </p:tgtEl>
                                            <p:attrNameLst>
                                              <p:attrName>ppt_y</p:attrName>
                                            </p:attrNameLst>
                                          </p:cBhvr>
                                          <p:tavLst>
                                            <p:tav tm="0">
                                              <p:val>
                                                <p:strVal val="#ppt_y"/>
                                              </p:val>
                                            </p:tav>
                                            <p:tav tm="100000">
                                              <p:val>
                                                <p:strVal val="#ppt_y"/>
                                              </p:val>
                                            </p:tav>
                                          </p:tavLst>
                                        </p:anim>
                                      </p:childTnLst>
                                    </p:cTn>
                                  </p:par>
                                  <p:par>
                                    <p:cTn id="89" presetID="2" presetClass="entr" presetSubtype="8" fill="hold" nodeType="withEffect">
                                      <p:stCondLst>
                                        <p:cond delay="0"/>
                                      </p:stCondLst>
                                      <p:childTnLst>
                                        <p:set>
                                          <p:cBhvr>
                                            <p:cTn id="90" dur="1" fill="hold">
                                              <p:stCondLst>
                                                <p:cond delay="0"/>
                                              </p:stCondLst>
                                            </p:cTn>
                                            <p:tgtEl>
                                              <p:spTgt spid="30"/>
                                            </p:tgtEl>
                                            <p:attrNameLst>
                                              <p:attrName>style.visibility</p:attrName>
                                            </p:attrNameLst>
                                          </p:cBhvr>
                                          <p:to>
                                            <p:strVal val="visible"/>
                                          </p:to>
                                        </p:set>
                                        <p:anim calcmode="lin" valueType="num">
                                          <p:cBhvr additive="base">
                                            <p:cTn id="91" dur="500" fill="hold"/>
                                            <p:tgtEl>
                                              <p:spTgt spid="30"/>
                                            </p:tgtEl>
                                            <p:attrNameLst>
                                              <p:attrName>ppt_x</p:attrName>
                                            </p:attrNameLst>
                                          </p:cBhvr>
                                          <p:tavLst>
                                            <p:tav tm="0">
                                              <p:val>
                                                <p:strVal val="0-#ppt_w/2"/>
                                              </p:val>
                                            </p:tav>
                                            <p:tav tm="100000">
                                              <p:val>
                                                <p:strVal val="#ppt_x"/>
                                              </p:val>
                                            </p:tav>
                                          </p:tavLst>
                                        </p:anim>
                                        <p:anim calcmode="lin" valueType="num">
                                          <p:cBhvr additive="base">
                                            <p:cTn id="92" dur="500" fill="hold"/>
                                            <p:tgtEl>
                                              <p:spTgt spid="30"/>
                                            </p:tgtEl>
                                            <p:attrNameLst>
                                              <p:attrName>ppt_y</p:attrName>
                                            </p:attrNameLst>
                                          </p:cBhvr>
                                          <p:tavLst>
                                            <p:tav tm="0">
                                              <p:val>
                                                <p:strVal val="#ppt_y"/>
                                              </p:val>
                                            </p:tav>
                                            <p:tav tm="100000">
                                              <p:val>
                                                <p:strVal val="#ppt_y"/>
                                              </p:val>
                                            </p:tav>
                                          </p:tavLst>
                                        </p:anim>
                                      </p:childTnLst>
                                    </p:cTn>
                                  </p:par>
                                  <p:par>
                                    <p:cTn id="93" presetID="2" presetClass="entr" presetSubtype="8" fill="hold" nodeType="withEffect">
                                      <p:stCondLst>
                                        <p:cond delay="0"/>
                                      </p:stCondLst>
                                      <p:childTnLst>
                                        <p:set>
                                          <p:cBhvr>
                                            <p:cTn id="94" dur="1" fill="hold">
                                              <p:stCondLst>
                                                <p:cond delay="0"/>
                                              </p:stCondLst>
                                            </p:cTn>
                                            <p:tgtEl>
                                              <p:spTgt spid="33"/>
                                            </p:tgtEl>
                                            <p:attrNameLst>
                                              <p:attrName>style.visibility</p:attrName>
                                            </p:attrNameLst>
                                          </p:cBhvr>
                                          <p:to>
                                            <p:strVal val="visible"/>
                                          </p:to>
                                        </p:set>
                                        <p:anim calcmode="lin" valueType="num">
                                          <p:cBhvr additive="base">
                                            <p:cTn id="95" dur="500" fill="hold"/>
                                            <p:tgtEl>
                                              <p:spTgt spid="33"/>
                                            </p:tgtEl>
                                            <p:attrNameLst>
                                              <p:attrName>ppt_x</p:attrName>
                                            </p:attrNameLst>
                                          </p:cBhvr>
                                          <p:tavLst>
                                            <p:tav tm="0">
                                              <p:val>
                                                <p:strVal val="0-#ppt_w/2"/>
                                              </p:val>
                                            </p:tav>
                                            <p:tav tm="100000">
                                              <p:val>
                                                <p:strVal val="#ppt_x"/>
                                              </p:val>
                                            </p:tav>
                                          </p:tavLst>
                                        </p:anim>
                                        <p:anim calcmode="lin" valueType="num">
                                          <p:cBhvr additive="base">
                                            <p:cTn id="96" dur="500" fill="hold"/>
                                            <p:tgtEl>
                                              <p:spTgt spid="33"/>
                                            </p:tgtEl>
                                            <p:attrNameLst>
                                              <p:attrName>ppt_y</p:attrName>
                                            </p:attrNameLst>
                                          </p:cBhvr>
                                          <p:tavLst>
                                            <p:tav tm="0">
                                              <p:val>
                                                <p:strVal val="#ppt_y"/>
                                              </p:val>
                                            </p:tav>
                                            <p:tav tm="100000">
                                              <p:val>
                                                <p:strVal val="#ppt_y"/>
                                              </p:val>
                                            </p:tav>
                                          </p:tavLst>
                                        </p:anim>
                                      </p:childTnLst>
                                    </p:cTn>
                                  </p:par>
                                  <p:par>
                                    <p:cTn id="97" presetID="2" presetClass="entr" presetSubtype="8" fill="hold" grpId="0" nodeType="withEffect">
                                      <p:stCondLst>
                                        <p:cond delay="0"/>
                                      </p:stCondLst>
                                      <p:childTnLst>
                                        <p:set>
                                          <p:cBhvr>
                                            <p:cTn id="98" dur="1" fill="hold">
                                              <p:stCondLst>
                                                <p:cond delay="0"/>
                                              </p:stCondLst>
                                            </p:cTn>
                                            <p:tgtEl>
                                              <p:spTgt spid="35"/>
                                            </p:tgtEl>
                                            <p:attrNameLst>
                                              <p:attrName>style.visibility</p:attrName>
                                            </p:attrNameLst>
                                          </p:cBhvr>
                                          <p:to>
                                            <p:strVal val="visible"/>
                                          </p:to>
                                        </p:set>
                                        <p:anim calcmode="lin" valueType="num">
                                          <p:cBhvr additive="base">
                                            <p:cTn id="99" dur="500" fill="hold"/>
                                            <p:tgtEl>
                                              <p:spTgt spid="35"/>
                                            </p:tgtEl>
                                            <p:attrNameLst>
                                              <p:attrName>ppt_x</p:attrName>
                                            </p:attrNameLst>
                                          </p:cBhvr>
                                          <p:tavLst>
                                            <p:tav tm="0">
                                              <p:val>
                                                <p:strVal val="0-#ppt_w/2"/>
                                              </p:val>
                                            </p:tav>
                                            <p:tav tm="100000">
                                              <p:val>
                                                <p:strVal val="#ppt_x"/>
                                              </p:val>
                                            </p:tav>
                                          </p:tavLst>
                                        </p:anim>
                                        <p:anim calcmode="lin" valueType="num">
                                          <p:cBhvr additive="base">
                                            <p:cTn id="100" dur="500" fill="hold"/>
                                            <p:tgtEl>
                                              <p:spTgt spid="35"/>
                                            </p:tgtEl>
                                            <p:attrNameLst>
                                              <p:attrName>ppt_y</p:attrName>
                                            </p:attrNameLst>
                                          </p:cBhvr>
                                          <p:tavLst>
                                            <p:tav tm="0">
                                              <p:val>
                                                <p:strVal val="#ppt_y"/>
                                              </p:val>
                                            </p:tav>
                                            <p:tav tm="100000">
                                              <p:val>
                                                <p:strVal val="#ppt_y"/>
                                              </p:val>
                                            </p:tav>
                                          </p:tavLst>
                                        </p:anim>
                                      </p:childTnLst>
                                    </p:cTn>
                                  </p:par>
                                  <p:par>
                                    <p:cTn id="101" presetID="2" presetClass="entr" presetSubtype="8" fill="hold" nodeType="withEffect">
                                      <p:stCondLst>
                                        <p:cond delay="0"/>
                                      </p:stCondLst>
                                      <p:childTnLst>
                                        <p:set>
                                          <p:cBhvr>
                                            <p:cTn id="102" dur="1" fill="hold">
                                              <p:stCondLst>
                                                <p:cond delay="0"/>
                                              </p:stCondLst>
                                            </p:cTn>
                                            <p:tgtEl>
                                              <p:spTgt spid="36"/>
                                            </p:tgtEl>
                                            <p:attrNameLst>
                                              <p:attrName>style.visibility</p:attrName>
                                            </p:attrNameLst>
                                          </p:cBhvr>
                                          <p:to>
                                            <p:strVal val="visible"/>
                                          </p:to>
                                        </p:set>
                                        <p:anim calcmode="lin" valueType="num">
                                          <p:cBhvr additive="base">
                                            <p:cTn id="103" dur="500" fill="hold"/>
                                            <p:tgtEl>
                                              <p:spTgt spid="36"/>
                                            </p:tgtEl>
                                            <p:attrNameLst>
                                              <p:attrName>ppt_x</p:attrName>
                                            </p:attrNameLst>
                                          </p:cBhvr>
                                          <p:tavLst>
                                            <p:tav tm="0">
                                              <p:val>
                                                <p:strVal val="0-#ppt_w/2"/>
                                              </p:val>
                                            </p:tav>
                                            <p:tav tm="100000">
                                              <p:val>
                                                <p:strVal val="#ppt_x"/>
                                              </p:val>
                                            </p:tav>
                                          </p:tavLst>
                                        </p:anim>
                                        <p:anim calcmode="lin" valueType="num">
                                          <p:cBhvr additive="base">
                                            <p:cTn id="104" dur="500" fill="hold"/>
                                            <p:tgtEl>
                                              <p:spTgt spid="36"/>
                                            </p:tgtEl>
                                            <p:attrNameLst>
                                              <p:attrName>ppt_y</p:attrName>
                                            </p:attrNameLst>
                                          </p:cBhvr>
                                          <p:tavLst>
                                            <p:tav tm="0">
                                              <p:val>
                                                <p:strVal val="#ppt_y"/>
                                              </p:val>
                                            </p:tav>
                                            <p:tav tm="100000">
                                              <p:val>
                                                <p:strVal val="#ppt_y"/>
                                              </p:val>
                                            </p:tav>
                                          </p:tavLst>
                                        </p:anim>
                                      </p:childTnLst>
                                    </p:cTn>
                                  </p:par>
                                  <p:par>
                                    <p:cTn id="105" presetID="2" presetClass="entr" presetSubtype="8" fill="hold" nodeType="withEffect">
                                      <p:stCondLst>
                                        <p:cond delay="0"/>
                                      </p:stCondLst>
                                      <p:childTnLst>
                                        <p:set>
                                          <p:cBhvr>
                                            <p:cTn id="106" dur="1" fill="hold">
                                              <p:stCondLst>
                                                <p:cond delay="0"/>
                                              </p:stCondLst>
                                            </p:cTn>
                                            <p:tgtEl>
                                              <p:spTgt spid="39"/>
                                            </p:tgtEl>
                                            <p:attrNameLst>
                                              <p:attrName>style.visibility</p:attrName>
                                            </p:attrNameLst>
                                          </p:cBhvr>
                                          <p:to>
                                            <p:strVal val="visible"/>
                                          </p:to>
                                        </p:set>
                                        <p:anim calcmode="lin" valueType="num">
                                          <p:cBhvr additive="base">
                                            <p:cTn id="107" dur="500" fill="hold"/>
                                            <p:tgtEl>
                                              <p:spTgt spid="39"/>
                                            </p:tgtEl>
                                            <p:attrNameLst>
                                              <p:attrName>ppt_x</p:attrName>
                                            </p:attrNameLst>
                                          </p:cBhvr>
                                          <p:tavLst>
                                            <p:tav tm="0">
                                              <p:val>
                                                <p:strVal val="0-#ppt_w/2"/>
                                              </p:val>
                                            </p:tav>
                                            <p:tav tm="100000">
                                              <p:val>
                                                <p:strVal val="#ppt_x"/>
                                              </p:val>
                                            </p:tav>
                                          </p:tavLst>
                                        </p:anim>
                                        <p:anim calcmode="lin" valueType="num">
                                          <p:cBhvr additive="base">
                                            <p:cTn id="108" dur="500" fill="hold"/>
                                            <p:tgtEl>
                                              <p:spTgt spid="39"/>
                                            </p:tgtEl>
                                            <p:attrNameLst>
                                              <p:attrName>ppt_y</p:attrName>
                                            </p:attrNameLst>
                                          </p:cBhvr>
                                          <p:tavLst>
                                            <p:tav tm="0">
                                              <p:val>
                                                <p:strVal val="#ppt_y"/>
                                              </p:val>
                                            </p:tav>
                                            <p:tav tm="100000">
                                              <p:val>
                                                <p:strVal val="#ppt_y"/>
                                              </p:val>
                                            </p:tav>
                                          </p:tavLst>
                                        </p:anim>
                                      </p:childTnLst>
                                    </p:cTn>
                                  </p:par>
                                  <p:par>
                                    <p:cTn id="109" presetID="2" presetClass="entr" presetSubtype="8" fill="hold" grpId="0" nodeType="withEffect">
                                      <p:stCondLst>
                                        <p:cond delay="0"/>
                                      </p:stCondLst>
                                      <p:childTnLst>
                                        <p:set>
                                          <p:cBhvr>
                                            <p:cTn id="110" dur="1" fill="hold">
                                              <p:stCondLst>
                                                <p:cond delay="0"/>
                                              </p:stCondLst>
                                            </p:cTn>
                                            <p:tgtEl>
                                              <p:spTgt spid="41"/>
                                            </p:tgtEl>
                                            <p:attrNameLst>
                                              <p:attrName>style.visibility</p:attrName>
                                            </p:attrNameLst>
                                          </p:cBhvr>
                                          <p:to>
                                            <p:strVal val="visible"/>
                                          </p:to>
                                        </p:set>
                                        <p:anim calcmode="lin" valueType="num">
                                          <p:cBhvr additive="base">
                                            <p:cTn id="111" dur="500" fill="hold"/>
                                            <p:tgtEl>
                                              <p:spTgt spid="41"/>
                                            </p:tgtEl>
                                            <p:attrNameLst>
                                              <p:attrName>ppt_x</p:attrName>
                                            </p:attrNameLst>
                                          </p:cBhvr>
                                          <p:tavLst>
                                            <p:tav tm="0">
                                              <p:val>
                                                <p:strVal val="0-#ppt_w/2"/>
                                              </p:val>
                                            </p:tav>
                                            <p:tav tm="100000">
                                              <p:val>
                                                <p:strVal val="#ppt_x"/>
                                              </p:val>
                                            </p:tav>
                                          </p:tavLst>
                                        </p:anim>
                                        <p:anim calcmode="lin" valueType="num">
                                          <p:cBhvr additive="base">
                                            <p:cTn id="112" dur="500" fill="hold"/>
                                            <p:tgtEl>
                                              <p:spTgt spid="4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animBg="1"/>
          <p:bldP spid="9" grpId="0" animBg="1"/>
          <p:bldP spid="10" grpId="0" animBg="1"/>
          <p:bldP spid="11" grpId="0" animBg="1"/>
          <p:bldP spid="16" grpId="0" animBg="1"/>
          <p:bldP spid="20" grpId="0" animBg="1"/>
          <p:bldP spid="21" grpId="0" animBg="1"/>
          <p:bldP spid="22" grpId="0" animBg="1"/>
          <p:bldP spid="23" grpId="0" animBg="1"/>
          <p:bldP spid="24" grpId="0" animBg="1"/>
          <p:bldP spid="25" grpId="0" animBg="1"/>
          <p:bldP spid="29" grpId="0"/>
          <p:bldP spid="35" grpId="0"/>
          <p:bldP spid="41" grpId="0"/>
        </p:bldLst>
      </p:timing>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PA_组合 14">
            <a:extLst>
              <a:ext uri="{FF2B5EF4-FFF2-40B4-BE49-F238E27FC236}">
                <a16:creationId xmlns:a16="http://schemas.microsoft.com/office/drawing/2014/main" id="{14B70F96-F3DB-4670-BA88-1965D5FD4178}"/>
              </a:ext>
            </a:extLst>
          </p:cNvPr>
          <p:cNvGrpSpPr/>
          <p:nvPr>
            <p:custDataLst>
              <p:tags r:id="rId1"/>
            </p:custDataLst>
          </p:nvPr>
        </p:nvGrpSpPr>
        <p:grpSpPr>
          <a:xfrm>
            <a:off x="7316535" y="5007607"/>
            <a:ext cx="327766" cy="342214"/>
            <a:chOff x="1190625" y="1587950"/>
            <a:chExt cx="1196975" cy="1249362"/>
          </a:xfrm>
          <a:solidFill>
            <a:schemeClr val="bg1"/>
          </a:solidFill>
        </p:grpSpPr>
        <p:sp>
          <p:nvSpPr>
            <p:cNvPr id="21" name="PA_任意多边形 16">
              <a:extLst>
                <a:ext uri="{FF2B5EF4-FFF2-40B4-BE49-F238E27FC236}">
                  <a16:creationId xmlns:a16="http://schemas.microsoft.com/office/drawing/2014/main" id="{7C867701-D28F-47CE-B58B-BB77133C18CB}"/>
                </a:ext>
              </a:extLst>
            </p:cNvPr>
            <p:cNvSpPr>
              <a:spLocks/>
            </p:cNvSpPr>
            <p:nvPr>
              <p:custDataLst>
                <p:tags r:id="rId7"/>
              </p:custDataLst>
            </p:nvPr>
          </p:nvSpPr>
          <p:spPr bwMode="auto">
            <a:xfrm>
              <a:off x="1368425" y="1587950"/>
              <a:ext cx="1019175" cy="877887"/>
            </a:xfrm>
            <a:custGeom>
              <a:avLst/>
              <a:gdLst>
                <a:gd name="T0" fmla="*/ 248 w 269"/>
                <a:gd name="T1" fmla="*/ 0 h 232"/>
                <a:gd name="T2" fmla="*/ 0 w 269"/>
                <a:gd name="T3" fmla="*/ 0 h 232"/>
                <a:gd name="T4" fmla="*/ 84 w 269"/>
                <a:gd name="T5" fmla="*/ 42 h 232"/>
                <a:gd name="T6" fmla="*/ 227 w 269"/>
                <a:gd name="T7" fmla="*/ 42 h 232"/>
                <a:gd name="T8" fmla="*/ 227 w 269"/>
                <a:gd name="T9" fmla="*/ 63 h 232"/>
                <a:gd name="T10" fmla="*/ 126 w 269"/>
                <a:gd name="T11" fmla="*/ 63 h 232"/>
                <a:gd name="T12" fmla="*/ 154 w 269"/>
                <a:gd name="T13" fmla="*/ 77 h 232"/>
                <a:gd name="T14" fmla="*/ 180 w 269"/>
                <a:gd name="T15" fmla="*/ 105 h 232"/>
                <a:gd name="T16" fmla="*/ 227 w 269"/>
                <a:gd name="T17" fmla="*/ 105 h 232"/>
                <a:gd name="T18" fmla="*/ 227 w 269"/>
                <a:gd name="T19" fmla="*/ 126 h 232"/>
                <a:gd name="T20" fmla="*/ 185 w 269"/>
                <a:gd name="T21" fmla="*/ 126 h 232"/>
                <a:gd name="T22" fmla="*/ 185 w 269"/>
                <a:gd name="T23" fmla="*/ 232 h 232"/>
                <a:gd name="T24" fmla="*/ 248 w 269"/>
                <a:gd name="T25" fmla="*/ 232 h 232"/>
                <a:gd name="T26" fmla="*/ 269 w 269"/>
                <a:gd name="T27" fmla="*/ 211 h 232"/>
                <a:gd name="T28" fmla="*/ 269 w 269"/>
                <a:gd name="T29" fmla="*/ 21 h 232"/>
                <a:gd name="T30" fmla="*/ 248 w 269"/>
                <a:gd name="T31" fmla="*/ 0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9" h="232">
                  <a:moveTo>
                    <a:pt x="248" y="0"/>
                  </a:moveTo>
                  <a:cubicBezTo>
                    <a:pt x="0" y="0"/>
                    <a:pt x="0" y="0"/>
                    <a:pt x="0" y="0"/>
                  </a:cubicBezTo>
                  <a:cubicBezTo>
                    <a:pt x="84" y="42"/>
                    <a:pt x="84" y="42"/>
                    <a:pt x="84" y="42"/>
                  </a:cubicBezTo>
                  <a:cubicBezTo>
                    <a:pt x="227" y="42"/>
                    <a:pt x="227" y="42"/>
                    <a:pt x="227" y="42"/>
                  </a:cubicBezTo>
                  <a:cubicBezTo>
                    <a:pt x="227" y="63"/>
                    <a:pt x="227" y="63"/>
                    <a:pt x="227" y="63"/>
                  </a:cubicBezTo>
                  <a:cubicBezTo>
                    <a:pt x="126" y="63"/>
                    <a:pt x="126" y="63"/>
                    <a:pt x="126" y="63"/>
                  </a:cubicBezTo>
                  <a:cubicBezTo>
                    <a:pt x="154" y="77"/>
                    <a:pt x="154" y="77"/>
                    <a:pt x="154" y="77"/>
                  </a:cubicBezTo>
                  <a:cubicBezTo>
                    <a:pt x="165" y="83"/>
                    <a:pt x="175" y="93"/>
                    <a:pt x="180" y="105"/>
                  </a:cubicBezTo>
                  <a:cubicBezTo>
                    <a:pt x="227" y="105"/>
                    <a:pt x="227" y="105"/>
                    <a:pt x="227" y="105"/>
                  </a:cubicBezTo>
                  <a:cubicBezTo>
                    <a:pt x="227" y="126"/>
                    <a:pt x="227" y="126"/>
                    <a:pt x="227" y="126"/>
                  </a:cubicBezTo>
                  <a:cubicBezTo>
                    <a:pt x="185" y="126"/>
                    <a:pt x="185" y="126"/>
                    <a:pt x="185" y="126"/>
                  </a:cubicBezTo>
                  <a:cubicBezTo>
                    <a:pt x="185" y="232"/>
                    <a:pt x="185" y="232"/>
                    <a:pt x="185" y="232"/>
                  </a:cubicBezTo>
                  <a:cubicBezTo>
                    <a:pt x="248" y="232"/>
                    <a:pt x="248" y="232"/>
                    <a:pt x="248" y="232"/>
                  </a:cubicBezTo>
                  <a:cubicBezTo>
                    <a:pt x="260" y="232"/>
                    <a:pt x="269" y="222"/>
                    <a:pt x="269" y="211"/>
                  </a:cubicBezTo>
                  <a:cubicBezTo>
                    <a:pt x="269" y="21"/>
                    <a:pt x="269" y="21"/>
                    <a:pt x="269" y="21"/>
                  </a:cubicBezTo>
                  <a:cubicBezTo>
                    <a:pt x="269" y="9"/>
                    <a:pt x="260" y="0"/>
                    <a:pt x="24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2" tIns="60941" rIns="121882" bIns="60941" numCol="1" anchor="t" anchorCtr="0" compatLnSpc="1">
              <a:prstTxWarp prst="textNoShape">
                <a:avLst/>
              </a:prstTxWarp>
            </a:bodyPr>
            <a:lstStyle/>
            <a:p>
              <a:endParaRPr lang="id-ID" sz="3199"/>
            </a:p>
          </p:txBody>
        </p:sp>
        <p:sp>
          <p:nvSpPr>
            <p:cNvPr id="22" name="PA_任意多边形 17">
              <a:extLst>
                <a:ext uri="{FF2B5EF4-FFF2-40B4-BE49-F238E27FC236}">
                  <a16:creationId xmlns:a16="http://schemas.microsoft.com/office/drawing/2014/main" id="{893BB0C9-D19E-4DB4-A401-1A43C44524EE}"/>
                </a:ext>
              </a:extLst>
            </p:cNvPr>
            <p:cNvSpPr>
              <a:spLocks noEditPoints="1"/>
            </p:cNvSpPr>
            <p:nvPr>
              <p:custDataLst>
                <p:tags r:id="rId8"/>
              </p:custDataLst>
            </p:nvPr>
          </p:nvSpPr>
          <p:spPr bwMode="auto">
            <a:xfrm>
              <a:off x="1190625" y="1613350"/>
              <a:ext cx="798513" cy="1223962"/>
            </a:xfrm>
            <a:custGeom>
              <a:avLst/>
              <a:gdLst>
                <a:gd name="T0" fmla="*/ 192 w 211"/>
                <a:gd name="T1" fmla="*/ 89 h 323"/>
                <a:gd name="T2" fmla="*/ 19 w 211"/>
                <a:gd name="T3" fmla="*/ 2 h 323"/>
                <a:gd name="T4" fmla="*/ 11 w 211"/>
                <a:gd name="T5" fmla="*/ 0 h 323"/>
                <a:gd name="T6" fmla="*/ 0 w 211"/>
                <a:gd name="T7" fmla="*/ 14 h 323"/>
                <a:gd name="T8" fmla="*/ 0 w 211"/>
                <a:gd name="T9" fmla="*/ 204 h 323"/>
                <a:gd name="T10" fmla="*/ 19 w 211"/>
                <a:gd name="T11" fmla="*/ 234 h 323"/>
                <a:gd name="T12" fmla="*/ 192 w 211"/>
                <a:gd name="T13" fmla="*/ 321 h 323"/>
                <a:gd name="T14" fmla="*/ 199 w 211"/>
                <a:gd name="T15" fmla="*/ 323 h 323"/>
                <a:gd name="T16" fmla="*/ 211 w 211"/>
                <a:gd name="T17" fmla="*/ 309 h 323"/>
                <a:gd name="T18" fmla="*/ 211 w 211"/>
                <a:gd name="T19" fmla="*/ 119 h 323"/>
                <a:gd name="T20" fmla="*/ 192 w 211"/>
                <a:gd name="T21" fmla="*/ 89 h 323"/>
                <a:gd name="T22" fmla="*/ 147 w 211"/>
                <a:gd name="T23" fmla="*/ 225 h 323"/>
                <a:gd name="T24" fmla="*/ 126 w 211"/>
                <a:gd name="T25" fmla="*/ 193 h 323"/>
                <a:gd name="T26" fmla="*/ 147 w 211"/>
                <a:gd name="T27" fmla="*/ 162 h 323"/>
                <a:gd name="T28" fmla="*/ 169 w 211"/>
                <a:gd name="T29" fmla="*/ 193 h 323"/>
                <a:gd name="T30" fmla="*/ 147 w 211"/>
                <a:gd name="T31" fmla="*/ 225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1" h="323">
                  <a:moveTo>
                    <a:pt x="192" y="89"/>
                  </a:moveTo>
                  <a:cubicBezTo>
                    <a:pt x="19" y="2"/>
                    <a:pt x="19" y="2"/>
                    <a:pt x="19" y="2"/>
                  </a:cubicBezTo>
                  <a:cubicBezTo>
                    <a:pt x="16" y="1"/>
                    <a:pt x="14" y="0"/>
                    <a:pt x="11" y="0"/>
                  </a:cubicBezTo>
                  <a:cubicBezTo>
                    <a:pt x="5" y="0"/>
                    <a:pt x="0" y="6"/>
                    <a:pt x="0" y="14"/>
                  </a:cubicBezTo>
                  <a:cubicBezTo>
                    <a:pt x="0" y="204"/>
                    <a:pt x="0" y="204"/>
                    <a:pt x="0" y="204"/>
                  </a:cubicBezTo>
                  <a:cubicBezTo>
                    <a:pt x="0" y="215"/>
                    <a:pt x="8" y="229"/>
                    <a:pt x="19" y="234"/>
                  </a:cubicBezTo>
                  <a:cubicBezTo>
                    <a:pt x="192" y="321"/>
                    <a:pt x="192" y="321"/>
                    <a:pt x="192" y="321"/>
                  </a:cubicBezTo>
                  <a:cubicBezTo>
                    <a:pt x="195" y="322"/>
                    <a:pt x="197" y="323"/>
                    <a:pt x="199" y="323"/>
                  </a:cubicBezTo>
                  <a:cubicBezTo>
                    <a:pt x="206" y="323"/>
                    <a:pt x="211" y="318"/>
                    <a:pt x="211" y="309"/>
                  </a:cubicBezTo>
                  <a:cubicBezTo>
                    <a:pt x="211" y="119"/>
                    <a:pt x="211" y="119"/>
                    <a:pt x="211" y="119"/>
                  </a:cubicBezTo>
                  <a:cubicBezTo>
                    <a:pt x="211" y="108"/>
                    <a:pt x="202" y="94"/>
                    <a:pt x="192" y="89"/>
                  </a:cubicBezTo>
                  <a:close/>
                  <a:moveTo>
                    <a:pt x="147" y="225"/>
                  </a:moveTo>
                  <a:cubicBezTo>
                    <a:pt x="136" y="225"/>
                    <a:pt x="126" y="211"/>
                    <a:pt x="126" y="193"/>
                  </a:cubicBezTo>
                  <a:cubicBezTo>
                    <a:pt x="126" y="176"/>
                    <a:pt x="136" y="162"/>
                    <a:pt x="147" y="162"/>
                  </a:cubicBezTo>
                  <a:cubicBezTo>
                    <a:pt x="159" y="162"/>
                    <a:pt x="169" y="176"/>
                    <a:pt x="169" y="193"/>
                  </a:cubicBezTo>
                  <a:cubicBezTo>
                    <a:pt x="169" y="211"/>
                    <a:pt x="159" y="225"/>
                    <a:pt x="147" y="2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2" tIns="60941" rIns="121882" bIns="60941" numCol="1" anchor="t" anchorCtr="0" compatLnSpc="1">
              <a:prstTxWarp prst="textNoShape">
                <a:avLst/>
              </a:prstTxWarp>
            </a:bodyPr>
            <a:lstStyle/>
            <a:p>
              <a:endParaRPr lang="id-ID" sz="3199"/>
            </a:p>
          </p:txBody>
        </p:sp>
      </p:grpSp>
      <p:sp>
        <p:nvSpPr>
          <p:cNvPr id="23" name="PA_任意多边形 21">
            <a:extLst>
              <a:ext uri="{FF2B5EF4-FFF2-40B4-BE49-F238E27FC236}">
                <a16:creationId xmlns:a16="http://schemas.microsoft.com/office/drawing/2014/main" id="{FF908805-DBC9-4D21-AA17-AF2CD1D01946}"/>
              </a:ext>
            </a:extLst>
          </p:cNvPr>
          <p:cNvSpPr>
            <a:spLocks noEditPoints="1"/>
          </p:cNvSpPr>
          <p:nvPr>
            <p:custDataLst>
              <p:tags r:id="rId2"/>
            </p:custDataLst>
          </p:nvPr>
        </p:nvSpPr>
        <p:spPr bwMode="auto">
          <a:xfrm>
            <a:off x="4723111" y="4962682"/>
            <a:ext cx="322163" cy="368089"/>
          </a:xfrm>
          <a:custGeom>
            <a:avLst/>
            <a:gdLst>
              <a:gd name="T0" fmla="*/ 432 w 504"/>
              <a:gd name="T1" fmla="*/ 541 h 577"/>
              <a:gd name="T2" fmla="*/ 407 w 504"/>
              <a:gd name="T3" fmla="*/ 541 h 577"/>
              <a:gd name="T4" fmla="*/ 504 w 504"/>
              <a:gd name="T5" fmla="*/ 361 h 577"/>
              <a:gd name="T6" fmla="*/ 341 w 504"/>
              <a:gd name="T7" fmla="*/ 152 h 577"/>
              <a:gd name="T8" fmla="*/ 382 w 504"/>
              <a:gd name="T9" fmla="*/ 75 h 577"/>
              <a:gd name="T10" fmla="*/ 374 w 504"/>
              <a:gd name="T11" fmla="*/ 50 h 577"/>
              <a:gd name="T12" fmla="*/ 277 w 504"/>
              <a:gd name="T13" fmla="*/ 3 h 577"/>
              <a:gd name="T14" fmla="*/ 263 w 504"/>
              <a:gd name="T15" fmla="*/ 2 h 577"/>
              <a:gd name="T16" fmla="*/ 252 w 504"/>
              <a:gd name="T17" fmla="*/ 12 h 577"/>
              <a:gd name="T18" fmla="*/ 137 w 504"/>
              <a:gd name="T19" fmla="*/ 230 h 577"/>
              <a:gd name="T20" fmla="*/ 153 w 504"/>
              <a:gd name="T21" fmla="*/ 280 h 577"/>
              <a:gd name="T22" fmla="*/ 137 w 504"/>
              <a:gd name="T23" fmla="*/ 313 h 577"/>
              <a:gd name="T24" fmla="*/ 202 w 504"/>
              <a:gd name="T25" fmla="*/ 344 h 577"/>
              <a:gd name="T26" fmla="*/ 217 w 504"/>
              <a:gd name="T27" fmla="*/ 312 h 577"/>
              <a:gd name="T28" fmla="*/ 217 w 504"/>
              <a:gd name="T29" fmla="*/ 312 h 577"/>
              <a:gd name="T30" fmla="*/ 267 w 504"/>
              <a:gd name="T31" fmla="*/ 293 h 577"/>
              <a:gd name="T32" fmla="*/ 306 w 504"/>
              <a:gd name="T33" fmla="*/ 219 h 577"/>
              <a:gd name="T34" fmla="*/ 432 w 504"/>
              <a:gd name="T35" fmla="*/ 361 h 577"/>
              <a:gd name="T36" fmla="*/ 288 w 504"/>
              <a:gd name="T37" fmla="*/ 505 h 577"/>
              <a:gd name="T38" fmla="*/ 180 w 504"/>
              <a:gd name="T39" fmla="*/ 469 h 577"/>
              <a:gd name="T40" fmla="*/ 180 w 504"/>
              <a:gd name="T41" fmla="*/ 451 h 577"/>
              <a:gd name="T42" fmla="*/ 198 w 504"/>
              <a:gd name="T43" fmla="*/ 433 h 577"/>
              <a:gd name="T44" fmla="*/ 288 w 504"/>
              <a:gd name="T45" fmla="*/ 433 h 577"/>
              <a:gd name="T46" fmla="*/ 288 w 504"/>
              <a:gd name="T47" fmla="*/ 397 h 577"/>
              <a:gd name="T48" fmla="*/ 149 w 504"/>
              <a:gd name="T49" fmla="*/ 397 h 577"/>
              <a:gd name="T50" fmla="*/ 75 w 504"/>
              <a:gd name="T51" fmla="*/ 397 h 577"/>
              <a:gd name="T52" fmla="*/ 0 w 504"/>
              <a:gd name="T53" fmla="*/ 397 h 577"/>
              <a:gd name="T54" fmla="*/ 0 w 504"/>
              <a:gd name="T55" fmla="*/ 433 h 577"/>
              <a:gd name="T56" fmla="*/ 85 w 504"/>
              <a:gd name="T57" fmla="*/ 433 h 577"/>
              <a:gd name="T58" fmla="*/ 90 w 504"/>
              <a:gd name="T59" fmla="*/ 433 h 577"/>
              <a:gd name="T60" fmla="*/ 108 w 504"/>
              <a:gd name="T61" fmla="*/ 451 h 577"/>
              <a:gd name="T62" fmla="*/ 108 w 504"/>
              <a:gd name="T63" fmla="*/ 469 h 577"/>
              <a:gd name="T64" fmla="*/ 108 w 504"/>
              <a:gd name="T65" fmla="*/ 541 h 577"/>
              <a:gd name="T66" fmla="*/ 36 w 504"/>
              <a:gd name="T67" fmla="*/ 577 h 577"/>
              <a:gd name="T68" fmla="*/ 504 w 504"/>
              <a:gd name="T69" fmla="*/ 577 h 577"/>
              <a:gd name="T70" fmla="*/ 432 w 504"/>
              <a:gd name="T71" fmla="*/ 541 h 577"/>
              <a:gd name="T72" fmla="*/ 306 w 504"/>
              <a:gd name="T73" fmla="*/ 49 h 577"/>
              <a:gd name="T74" fmla="*/ 294 w 504"/>
              <a:gd name="T75" fmla="*/ 61 h 577"/>
              <a:gd name="T76" fmla="*/ 212 w 504"/>
              <a:gd name="T77" fmla="*/ 217 h 577"/>
              <a:gd name="T78" fmla="*/ 180 w 504"/>
              <a:gd name="T79" fmla="*/ 202 h 577"/>
              <a:gd name="T80" fmla="*/ 182 w 504"/>
              <a:gd name="T81" fmla="*/ 195 h 577"/>
              <a:gd name="T82" fmla="*/ 261 w 504"/>
              <a:gd name="T83" fmla="*/ 48 h 577"/>
              <a:gd name="T84" fmla="*/ 272 w 504"/>
              <a:gd name="T85" fmla="*/ 38 h 577"/>
              <a:gd name="T86" fmla="*/ 286 w 504"/>
              <a:gd name="T87" fmla="*/ 39 h 577"/>
              <a:gd name="T88" fmla="*/ 306 w 504"/>
              <a:gd name="T89" fmla="*/ 49 h 577"/>
              <a:gd name="T90" fmla="*/ 306 w 504"/>
              <a:gd name="T91" fmla="*/ 4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04" h="577">
                <a:moveTo>
                  <a:pt x="432" y="541"/>
                </a:moveTo>
                <a:cubicBezTo>
                  <a:pt x="407" y="541"/>
                  <a:pt x="407" y="541"/>
                  <a:pt x="407" y="541"/>
                </a:cubicBezTo>
                <a:cubicBezTo>
                  <a:pt x="466" y="502"/>
                  <a:pt x="504" y="436"/>
                  <a:pt x="504" y="361"/>
                </a:cubicBezTo>
                <a:cubicBezTo>
                  <a:pt x="504" y="260"/>
                  <a:pt x="435" y="175"/>
                  <a:pt x="341" y="152"/>
                </a:cubicBezTo>
                <a:cubicBezTo>
                  <a:pt x="382" y="75"/>
                  <a:pt x="382" y="75"/>
                  <a:pt x="382" y="75"/>
                </a:cubicBezTo>
                <a:cubicBezTo>
                  <a:pt x="386" y="65"/>
                  <a:pt x="383" y="54"/>
                  <a:pt x="374" y="50"/>
                </a:cubicBezTo>
                <a:cubicBezTo>
                  <a:pt x="277" y="3"/>
                  <a:pt x="277" y="3"/>
                  <a:pt x="277" y="3"/>
                </a:cubicBezTo>
                <a:cubicBezTo>
                  <a:pt x="272" y="1"/>
                  <a:pt x="267" y="0"/>
                  <a:pt x="263" y="2"/>
                </a:cubicBezTo>
                <a:cubicBezTo>
                  <a:pt x="258" y="4"/>
                  <a:pt x="254" y="7"/>
                  <a:pt x="252" y="12"/>
                </a:cubicBezTo>
                <a:cubicBezTo>
                  <a:pt x="137" y="230"/>
                  <a:pt x="137" y="230"/>
                  <a:pt x="137" y="230"/>
                </a:cubicBezTo>
                <a:cubicBezTo>
                  <a:pt x="128" y="249"/>
                  <a:pt x="135" y="272"/>
                  <a:pt x="153" y="280"/>
                </a:cubicBezTo>
                <a:cubicBezTo>
                  <a:pt x="137" y="313"/>
                  <a:pt x="137" y="313"/>
                  <a:pt x="137" y="313"/>
                </a:cubicBezTo>
                <a:cubicBezTo>
                  <a:pt x="202" y="344"/>
                  <a:pt x="202" y="344"/>
                  <a:pt x="202" y="344"/>
                </a:cubicBezTo>
                <a:cubicBezTo>
                  <a:pt x="217" y="312"/>
                  <a:pt x="217" y="312"/>
                  <a:pt x="217" y="312"/>
                </a:cubicBezTo>
                <a:cubicBezTo>
                  <a:pt x="217" y="312"/>
                  <a:pt x="217" y="312"/>
                  <a:pt x="217" y="312"/>
                </a:cubicBezTo>
                <a:cubicBezTo>
                  <a:pt x="235" y="320"/>
                  <a:pt x="257" y="312"/>
                  <a:pt x="267" y="293"/>
                </a:cubicBezTo>
                <a:cubicBezTo>
                  <a:pt x="306" y="219"/>
                  <a:pt x="306" y="219"/>
                  <a:pt x="306" y="219"/>
                </a:cubicBezTo>
                <a:cubicBezTo>
                  <a:pt x="377" y="228"/>
                  <a:pt x="432" y="288"/>
                  <a:pt x="432" y="361"/>
                </a:cubicBezTo>
                <a:cubicBezTo>
                  <a:pt x="432" y="440"/>
                  <a:pt x="367" y="505"/>
                  <a:pt x="288" y="505"/>
                </a:cubicBezTo>
                <a:cubicBezTo>
                  <a:pt x="252" y="505"/>
                  <a:pt x="205" y="491"/>
                  <a:pt x="180" y="469"/>
                </a:cubicBezTo>
                <a:cubicBezTo>
                  <a:pt x="180" y="451"/>
                  <a:pt x="180" y="451"/>
                  <a:pt x="180" y="451"/>
                </a:cubicBezTo>
                <a:cubicBezTo>
                  <a:pt x="180" y="441"/>
                  <a:pt x="188" y="433"/>
                  <a:pt x="198" y="433"/>
                </a:cubicBezTo>
                <a:cubicBezTo>
                  <a:pt x="288" y="433"/>
                  <a:pt x="288" y="433"/>
                  <a:pt x="288" y="433"/>
                </a:cubicBezTo>
                <a:cubicBezTo>
                  <a:pt x="288" y="397"/>
                  <a:pt x="288" y="397"/>
                  <a:pt x="288" y="397"/>
                </a:cubicBezTo>
                <a:cubicBezTo>
                  <a:pt x="149" y="397"/>
                  <a:pt x="149" y="397"/>
                  <a:pt x="149" y="397"/>
                </a:cubicBezTo>
                <a:cubicBezTo>
                  <a:pt x="75" y="397"/>
                  <a:pt x="75" y="397"/>
                  <a:pt x="75" y="397"/>
                </a:cubicBezTo>
                <a:cubicBezTo>
                  <a:pt x="0" y="397"/>
                  <a:pt x="0" y="397"/>
                  <a:pt x="0" y="397"/>
                </a:cubicBezTo>
                <a:cubicBezTo>
                  <a:pt x="0" y="433"/>
                  <a:pt x="0" y="433"/>
                  <a:pt x="0" y="433"/>
                </a:cubicBezTo>
                <a:cubicBezTo>
                  <a:pt x="85" y="433"/>
                  <a:pt x="85" y="433"/>
                  <a:pt x="85" y="433"/>
                </a:cubicBezTo>
                <a:cubicBezTo>
                  <a:pt x="90" y="433"/>
                  <a:pt x="90" y="433"/>
                  <a:pt x="90" y="433"/>
                </a:cubicBezTo>
                <a:cubicBezTo>
                  <a:pt x="100" y="433"/>
                  <a:pt x="108" y="441"/>
                  <a:pt x="108" y="451"/>
                </a:cubicBezTo>
                <a:cubicBezTo>
                  <a:pt x="108" y="469"/>
                  <a:pt x="108" y="469"/>
                  <a:pt x="108" y="469"/>
                </a:cubicBezTo>
                <a:cubicBezTo>
                  <a:pt x="108" y="541"/>
                  <a:pt x="108" y="541"/>
                  <a:pt x="108" y="541"/>
                </a:cubicBezTo>
                <a:cubicBezTo>
                  <a:pt x="68" y="541"/>
                  <a:pt x="36" y="537"/>
                  <a:pt x="36" y="577"/>
                </a:cubicBezTo>
                <a:cubicBezTo>
                  <a:pt x="504" y="577"/>
                  <a:pt x="504" y="577"/>
                  <a:pt x="504" y="577"/>
                </a:cubicBezTo>
                <a:cubicBezTo>
                  <a:pt x="504" y="537"/>
                  <a:pt x="472" y="541"/>
                  <a:pt x="432" y="541"/>
                </a:cubicBezTo>
                <a:close/>
                <a:moveTo>
                  <a:pt x="306" y="49"/>
                </a:moveTo>
                <a:cubicBezTo>
                  <a:pt x="301" y="51"/>
                  <a:pt x="297" y="55"/>
                  <a:pt x="294" y="61"/>
                </a:cubicBezTo>
                <a:cubicBezTo>
                  <a:pt x="212" y="217"/>
                  <a:pt x="212" y="217"/>
                  <a:pt x="212" y="217"/>
                </a:cubicBezTo>
                <a:cubicBezTo>
                  <a:pt x="180" y="202"/>
                  <a:pt x="180" y="202"/>
                  <a:pt x="180" y="202"/>
                </a:cubicBezTo>
                <a:cubicBezTo>
                  <a:pt x="181" y="199"/>
                  <a:pt x="181" y="197"/>
                  <a:pt x="182" y="195"/>
                </a:cubicBezTo>
                <a:cubicBezTo>
                  <a:pt x="261" y="48"/>
                  <a:pt x="261" y="48"/>
                  <a:pt x="261" y="48"/>
                </a:cubicBezTo>
                <a:cubicBezTo>
                  <a:pt x="263" y="43"/>
                  <a:pt x="267" y="40"/>
                  <a:pt x="272" y="38"/>
                </a:cubicBezTo>
                <a:cubicBezTo>
                  <a:pt x="276" y="36"/>
                  <a:pt x="281" y="37"/>
                  <a:pt x="286" y="39"/>
                </a:cubicBezTo>
                <a:cubicBezTo>
                  <a:pt x="306" y="49"/>
                  <a:pt x="306" y="49"/>
                  <a:pt x="306" y="49"/>
                </a:cubicBezTo>
                <a:cubicBezTo>
                  <a:pt x="306" y="49"/>
                  <a:pt x="306" y="49"/>
                  <a:pt x="306" y="49"/>
                </a:cubicBezTo>
                <a:close/>
              </a:path>
            </a:pathLst>
          </a:custGeom>
          <a:solidFill>
            <a:schemeClr val="bg1"/>
          </a:solidFill>
          <a:ln>
            <a:noFill/>
          </a:ln>
        </p:spPr>
        <p:txBody>
          <a:bodyPr vert="horz" wrap="square" lIns="91412" tIns="45706" rIns="91412" bIns="45706" numCol="1" anchor="t" anchorCtr="0" compatLnSpc="1">
            <a:prstTxWarp prst="textNoShape">
              <a:avLst/>
            </a:prstTxWarp>
          </a:bodyPr>
          <a:lstStyle/>
          <a:p>
            <a:endParaRPr lang="id-ID" sz="3199"/>
          </a:p>
        </p:txBody>
      </p:sp>
      <p:cxnSp>
        <p:nvCxnSpPr>
          <p:cNvPr id="24" name="PA_直接连接符 18">
            <a:extLst>
              <a:ext uri="{FF2B5EF4-FFF2-40B4-BE49-F238E27FC236}">
                <a16:creationId xmlns:a16="http://schemas.microsoft.com/office/drawing/2014/main" id="{85213225-2AF0-424B-B3B8-AF374D99E8B3}"/>
              </a:ext>
            </a:extLst>
          </p:cNvPr>
          <p:cNvCxnSpPr/>
          <p:nvPr>
            <p:custDataLst>
              <p:tags r:id="rId3"/>
            </p:custDataLst>
          </p:nvPr>
        </p:nvCxnSpPr>
        <p:spPr>
          <a:xfrm>
            <a:off x="1332350" y="1773262"/>
            <a:ext cx="929036" cy="0"/>
          </a:xfrm>
          <a:prstGeom prst="line">
            <a:avLst/>
          </a:prstGeom>
          <a:ln w="12700" cap="flat" cmpd="sng" algn="ctr">
            <a:solidFill>
              <a:srgbClr val="7F7F7F"/>
            </a:solidFill>
            <a:prstDash val="dash"/>
            <a:round/>
            <a:headEnd type="oval"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5" name="PA_直接连接符 19">
            <a:extLst>
              <a:ext uri="{FF2B5EF4-FFF2-40B4-BE49-F238E27FC236}">
                <a16:creationId xmlns:a16="http://schemas.microsoft.com/office/drawing/2014/main" id="{8DC83995-664D-4AB3-8D00-33F413739B2C}"/>
              </a:ext>
            </a:extLst>
          </p:cNvPr>
          <p:cNvCxnSpPr>
            <a:cxnSpLocks/>
          </p:cNvCxnSpPr>
          <p:nvPr>
            <p:custDataLst>
              <p:tags r:id="rId4"/>
            </p:custDataLst>
          </p:nvPr>
        </p:nvCxnSpPr>
        <p:spPr>
          <a:xfrm>
            <a:off x="1332350" y="4251229"/>
            <a:ext cx="929036" cy="0"/>
          </a:xfrm>
          <a:prstGeom prst="line">
            <a:avLst/>
          </a:prstGeom>
          <a:ln w="12700" cap="flat" cmpd="sng" algn="ctr">
            <a:solidFill>
              <a:srgbClr val="7F7F7F"/>
            </a:solidFill>
            <a:prstDash val="dash"/>
            <a:round/>
            <a:headEnd type="oval"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6" name="PA_直接连接符 20">
            <a:extLst>
              <a:ext uri="{FF2B5EF4-FFF2-40B4-BE49-F238E27FC236}">
                <a16:creationId xmlns:a16="http://schemas.microsoft.com/office/drawing/2014/main" id="{BB55CD6A-9355-4D70-84A7-6FC5AAF5DE2B}"/>
              </a:ext>
            </a:extLst>
          </p:cNvPr>
          <p:cNvCxnSpPr/>
          <p:nvPr>
            <p:custDataLst>
              <p:tags r:id="rId5"/>
            </p:custDataLst>
          </p:nvPr>
        </p:nvCxnSpPr>
        <p:spPr>
          <a:xfrm flipH="1">
            <a:off x="8321577" y="5941937"/>
            <a:ext cx="2761398" cy="0"/>
          </a:xfrm>
          <a:prstGeom prst="line">
            <a:avLst/>
          </a:prstGeom>
          <a:ln w="12700" cap="flat" cmpd="sng" algn="ctr">
            <a:solidFill>
              <a:srgbClr val="7F7F7F"/>
            </a:solidFill>
            <a:prstDash val="dash"/>
            <a:round/>
            <a:headEnd type="oval" w="med" len="med"/>
            <a:tailEnd type="none" w="med" len="med"/>
          </a:ln>
        </p:spPr>
        <p:style>
          <a:lnRef idx="1">
            <a:schemeClr val="accent1"/>
          </a:lnRef>
          <a:fillRef idx="0">
            <a:schemeClr val="accent1"/>
          </a:fillRef>
          <a:effectRef idx="0">
            <a:schemeClr val="accent1"/>
          </a:effectRef>
          <a:fontRef idx="minor">
            <a:schemeClr val="tx1"/>
          </a:fontRef>
        </p:style>
      </p:cxnSp>
      <p:pic>
        <p:nvPicPr>
          <p:cNvPr id="3" name="PA_PicturePlaceholder 2">
            <a:extLst>
              <a:ext uri="{FF2B5EF4-FFF2-40B4-BE49-F238E27FC236}">
                <a16:creationId xmlns:a16="http://schemas.microsoft.com/office/drawing/2014/main" id="{98EC17C3-634B-CE19-C190-966AFC44C5A3}"/>
              </a:ext>
            </a:extLst>
          </p:cNvPr>
          <p:cNvPicPr>
            <a:picLocks noChangeAspect="1"/>
          </p:cNvPicPr>
          <p:nvPr>
            <p:custDataLst>
              <p:tags r:id="rId6"/>
            </p:custDataLst>
          </p:nvPr>
        </p:nvPicPr>
        <p:blipFill>
          <a:blip r:embed="rId11">
            <a:extLst>
              <a:ext uri="{28A0092B-C50C-407E-A947-70E740481C1C}">
                <a14:useLocalDpi xmlns:a14="http://schemas.microsoft.com/office/drawing/2010/main" val="0"/>
              </a:ext>
            </a:extLst>
          </a:blip>
          <a:stretch>
            <a:fillRect/>
          </a:stretch>
        </p:blipFill>
        <p:spPr>
          <a:xfrm>
            <a:off x="564315" y="2011769"/>
            <a:ext cx="3394142" cy="1909203"/>
          </a:xfrm>
          <a:prstGeom prst="rect">
            <a:avLst/>
          </a:prstGeom>
          <a:ln w="38100">
            <a:solidFill>
              <a:srgbClr val="FF9900"/>
            </a:solidFill>
          </a:ln>
        </p:spPr>
      </p:pic>
      <p:sp>
        <p:nvSpPr>
          <p:cNvPr id="4" name="文本框 3">
            <a:extLst>
              <a:ext uri="{FF2B5EF4-FFF2-40B4-BE49-F238E27FC236}">
                <a16:creationId xmlns:a16="http://schemas.microsoft.com/office/drawing/2014/main" id="{08826C37-98D4-2CAB-046F-99A7227F2584}"/>
              </a:ext>
            </a:extLst>
          </p:cNvPr>
          <p:cNvSpPr txBox="1"/>
          <p:nvPr/>
        </p:nvSpPr>
        <p:spPr>
          <a:xfrm>
            <a:off x="1125415" y="720969"/>
            <a:ext cx="1415772" cy="461665"/>
          </a:xfrm>
          <a:prstGeom prst="rect">
            <a:avLst/>
          </a:prstGeom>
          <a:noFill/>
        </p:spPr>
        <p:txBody>
          <a:bodyPr wrap="none" rtlCol="0">
            <a:spAutoFit/>
          </a:bodyPr>
          <a:lstStyle/>
          <a:p>
            <a:r>
              <a:rPr lang="zh-CN" altLang="en-US" sz="2400" b="1" dirty="0"/>
              <a:t>需求分析</a:t>
            </a:r>
          </a:p>
        </p:txBody>
      </p:sp>
      <p:sp>
        <p:nvSpPr>
          <p:cNvPr id="5" name="矩形 4">
            <a:extLst>
              <a:ext uri="{FF2B5EF4-FFF2-40B4-BE49-F238E27FC236}">
                <a16:creationId xmlns:a16="http://schemas.microsoft.com/office/drawing/2014/main" id="{B97C7369-E572-2A13-7B05-6848687A3CC2}"/>
              </a:ext>
            </a:extLst>
          </p:cNvPr>
          <p:cNvSpPr/>
          <p:nvPr/>
        </p:nvSpPr>
        <p:spPr>
          <a:xfrm>
            <a:off x="4906108" y="96715"/>
            <a:ext cx="2321169" cy="26497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B3BA5473-4367-3F2C-CB0D-00EF2FF23B3D}"/>
              </a:ext>
            </a:extLst>
          </p:cNvPr>
          <p:cNvPicPr>
            <a:picLocks noChangeAspect="1"/>
          </p:cNvPicPr>
          <p:nvPr/>
        </p:nvPicPr>
        <p:blipFill>
          <a:blip r:embed="rId12"/>
          <a:stretch>
            <a:fillRect/>
          </a:stretch>
        </p:blipFill>
        <p:spPr>
          <a:xfrm>
            <a:off x="5045274" y="2154447"/>
            <a:ext cx="6045421" cy="2549106"/>
          </a:xfrm>
          <a:prstGeom prst="rect">
            <a:avLst/>
          </a:prstGeom>
        </p:spPr>
      </p:pic>
    </p:spTree>
    <p:extLst>
      <p:ext uri="{BB962C8B-B14F-4D97-AF65-F5344CB8AC3E}">
        <p14:creationId xmlns:p14="http://schemas.microsoft.com/office/powerpoint/2010/main" val="2251013504"/>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p:cTn id="7" dur="500" fill="hold"/>
                                        <p:tgtEl>
                                          <p:spTgt spid="23"/>
                                        </p:tgtEl>
                                        <p:attrNameLst>
                                          <p:attrName>ppt_w</p:attrName>
                                        </p:attrNameLst>
                                      </p:cBhvr>
                                      <p:tavLst>
                                        <p:tav tm="0">
                                          <p:val>
                                            <p:fltVal val="0"/>
                                          </p:val>
                                        </p:tav>
                                        <p:tav tm="100000">
                                          <p:val>
                                            <p:strVal val="#ppt_w"/>
                                          </p:val>
                                        </p:tav>
                                      </p:tavLst>
                                    </p:anim>
                                    <p:anim calcmode="lin" valueType="num">
                                      <p:cBhvr>
                                        <p:cTn id="8" dur="500" fill="hold"/>
                                        <p:tgtEl>
                                          <p:spTgt spid="23"/>
                                        </p:tgtEl>
                                        <p:attrNameLst>
                                          <p:attrName>ppt_h</p:attrName>
                                        </p:attrNameLst>
                                      </p:cBhvr>
                                      <p:tavLst>
                                        <p:tav tm="0">
                                          <p:val>
                                            <p:fltVal val="0"/>
                                          </p:val>
                                        </p:tav>
                                        <p:tav tm="100000">
                                          <p:val>
                                            <p:strVal val="#ppt_h"/>
                                          </p:val>
                                        </p:tav>
                                      </p:tavLst>
                                    </p:anim>
                                    <p:animEffect transition="in" filter="fade">
                                      <p:cBhvr>
                                        <p:cTn id="9" dur="500"/>
                                        <p:tgtEl>
                                          <p:spTgt spid="23"/>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20"/>
                                        </p:tgtEl>
                                        <p:attrNameLst>
                                          <p:attrName>style.visibility</p:attrName>
                                        </p:attrNameLst>
                                      </p:cBhvr>
                                      <p:to>
                                        <p:strVal val="visible"/>
                                      </p:to>
                                    </p:set>
                                    <p:anim calcmode="lin" valueType="num">
                                      <p:cBhvr>
                                        <p:cTn id="13" dur="500" fill="hold"/>
                                        <p:tgtEl>
                                          <p:spTgt spid="20"/>
                                        </p:tgtEl>
                                        <p:attrNameLst>
                                          <p:attrName>ppt_w</p:attrName>
                                        </p:attrNameLst>
                                      </p:cBhvr>
                                      <p:tavLst>
                                        <p:tav tm="0">
                                          <p:val>
                                            <p:fltVal val="0"/>
                                          </p:val>
                                        </p:tav>
                                        <p:tav tm="100000">
                                          <p:val>
                                            <p:strVal val="#ppt_w"/>
                                          </p:val>
                                        </p:tav>
                                      </p:tavLst>
                                    </p:anim>
                                    <p:anim calcmode="lin" valueType="num">
                                      <p:cBhvr>
                                        <p:cTn id="14" dur="500" fill="hold"/>
                                        <p:tgtEl>
                                          <p:spTgt spid="20"/>
                                        </p:tgtEl>
                                        <p:attrNameLst>
                                          <p:attrName>ppt_h</p:attrName>
                                        </p:attrNameLst>
                                      </p:cBhvr>
                                      <p:tavLst>
                                        <p:tav tm="0">
                                          <p:val>
                                            <p:fltVal val="0"/>
                                          </p:val>
                                        </p:tav>
                                        <p:tav tm="100000">
                                          <p:val>
                                            <p:strVal val="#ppt_h"/>
                                          </p:val>
                                        </p:tav>
                                      </p:tavLst>
                                    </p:anim>
                                    <p:animEffect transition="in" filter="fade">
                                      <p:cBhvr>
                                        <p:cTn id="15" dur="500"/>
                                        <p:tgtEl>
                                          <p:spTgt spid="20"/>
                                        </p:tgtEl>
                                      </p:cBhvr>
                                    </p:animEffect>
                                  </p:childTnLst>
                                </p:cTn>
                              </p:par>
                            </p:childTnLst>
                          </p:cTn>
                        </p:par>
                        <p:par>
                          <p:cTn id="16" fill="hold">
                            <p:stCondLst>
                              <p:cond delay="1000"/>
                            </p:stCondLst>
                            <p:childTnLst>
                              <p:par>
                                <p:cTn id="17" presetID="22" presetClass="entr" presetSubtype="2" fill="hold" nodeType="afterEffect">
                                  <p:stCondLst>
                                    <p:cond delay="0"/>
                                  </p:stCondLst>
                                  <p:childTnLst>
                                    <p:set>
                                      <p:cBhvr>
                                        <p:cTn id="18" dur="1" fill="hold">
                                          <p:stCondLst>
                                            <p:cond delay="0"/>
                                          </p:stCondLst>
                                        </p:cTn>
                                        <p:tgtEl>
                                          <p:spTgt spid="24"/>
                                        </p:tgtEl>
                                        <p:attrNameLst>
                                          <p:attrName>style.visibility</p:attrName>
                                        </p:attrNameLst>
                                      </p:cBhvr>
                                      <p:to>
                                        <p:strVal val="visible"/>
                                      </p:to>
                                    </p:set>
                                    <p:animEffect transition="in" filter="wipe(right)">
                                      <p:cBhvr>
                                        <p:cTn id="19" dur="500"/>
                                        <p:tgtEl>
                                          <p:spTgt spid="24"/>
                                        </p:tgtEl>
                                      </p:cBhvr>
                                    </p:animEffect>
                                  </p:childTnLst>
                                </p:cTn>
                              </p:par>
                            </p:childTnLst>
                          </p:cTn>
                        </p:par>
                        <p:par>
                          <p:cTn id="20" fill="hold">
                            <p:stCondLst>
                              <p:cond delay="1500"/>
                            </p:stCondLst>
                            <p:childTnLst>
                              <p:par>
                                <p:cTn id="21" presetID="22" presetClass="entr" presetSubtype="2" fill="hold" nodeType="afterEffect">
                                  <p:stCondLst>
                                    <p:cond delay="0"/>
                                  </p:stCondLst>
                                  <p:childTnLst>
                                    <p:set>
                                      <p:cBhvr>
                                        <p:cTn id="22" dur="1" fill="hold">
                                          <p:stCondLst>
                                            <p:cond delay="0"/>
                                          </p:stCondLst>
                                        </p:cTn>
                                        <p:tgtEl>
                                          <p:spTgt spid="25"/>
                                        </p:tgtEl>
                                        <p:attrNameLst>
                                          <p:attrName>style.visibility</p:attrName>
                                        </p:attrNameLst>
                                      </p:cBhvr>
                                      <p:to>
                                        <p:strVal val="visible"/>
                                      </p:to>
                                    </p:set>
                                    <p:animEffect transition="in" filter="wipe(right)">
                                      <p:cBhvr>
                                        <p:cTn id="23" dur="500"/>
                                        <p:tgtEl>
                                          <p:spTgt spid="25"/>
                                        </p:tgtEl>
                                      </p:cBhvr>
                                    </p:animEffect>
                                  </p:childTnLst>
                                </p:cTn>
                              </p:par>
                            </p:childTnLst>
                          </p:cTn>
                        </p:par>
                        <p:par>
                          <p:cTn id="24" fill="hold">
                            <p:stCondLst>
                              <p:cond delay="2000"/>
                            </p:stCondLst>
                            <p:childTnLst>
                              <p:par>
                                <p:cTn id="25" presetID="22" presetClass="entr" presetSubtype="8" fill="hold" nodeType="afterEffect">
                                  <p:stCondLst>
                                    <p:cond delay="0"/>
                                  </p:stCondLst>
                                  <p:childTnLst>
                                    <p:set>
                                      <p:cBhvr>
                                        <p:cTn id="26" dur="1" fill="hold">
                                          <p:stCondLst>
                                            <p:cond delay="0"/>
                                          </p:stCondLst>
                                        </p:cTn>
                                        <p:tgtEl>
                                          <p:spTgt spid="26"/>
                                        </p:tgtEl>
                                        <p:attrNameLst>
                                          <p:attrName>style.visibility</p:attrName>
                                        </p:attrNameLst>
                                      </p:cBhvr>
                                      <p:to>
                                        <p:strVal val="visible"/>
                                      </p:to>
                                    </p:set>
                                    <p:animEffect transition="in" filter="wipe(left)">
                                      <p:cBhvr>
                                        <p:cTn id="27" dur="500"/>
                                        <p:tgtEl>
                                          <p:spTgt spid="26"/>
                                        </p:tgtEl>
                                      </p:cBhvr>
                                    </p:animEffect>
                                  </p:childTnLst>
                                </p:cTn>
                              </p:par>
                            </p:childTnLst>
                          </p:cTn>
                        </p:par>
                        <p:par>
                          <p:cTn id="28" fill="hold">
                            <p:stCondLst>
                              <p:cond delay="2500"/>
                            </p:stCondLst>
                            <p:childTnLst>
                              <p:par>
                                <p:cTn id="29" presetID="31" presetClass="entr" presetSubtype="0" fill="hold" nodeType="afterEffect">
                                  <p:stCondLst>
                                    <p:cond delay="0"/>
                                  </p:stCondLst>
                                  <p:childTnLst>
                                    <p:set>
                                      <p:cBhvr>
                                        <p:cTn id="30" dur="1" fill="hold">
                                          <p:stCondLst>
                                            <p:cond delay="0"/>
                                          </p:stCondLst>
                                        </p:cTn>
                                        <p:tgtEl>
                                          <p:spTgt spid="3"/>
                                        </p:tgtEl>
                                        <p:attrNameLst>
                                          <p:attrName>style.visibility</p:attrName>
                                        </p:attrNameLst>
                                      </p:cBhvr>
                                      <p:to>
                                        <p:strVal val="visible"/>
                                      </p:to>
                                    </p:set>
                                    <p:anim calcmode="lin" valueType="num">
                                      <p:cBhvr>
                                        <p:cTn id="31" dur="1000" fill="hold"/>
                                        <p:tgtEl>
                                          <p:spTgt spid="3"/>
                                        </p:tgtEl>
                                        <p:attrNameLst>
                                          <p:attrName>ppt_w</p:attrName>
                                        </p:attrNameLst>
                                      </p:cBhvr>
                                      <p:tavLst>
                                        <p:tav tm="0">
                                          <p:val>
                                            <p:fltVal val="0"/>
                                          </p:val>
                                        </p:tav>
                                        <p:tav tm="100000">
                                          <p:val>
                                            <p:strVal val="#ppt_w"/>
                                          </p:val>
                                        </p:tav>
                                      </p:tavLst>
                                    </p:anim>
                                    <p:anim calcmode="lin" valueType="num">
                                      <p:cBhvr>
                                        <p:cTn id="32" dur="1000" fill="hold"/>
                                        <p:tgtEl>
                                          <p:spTgt spid="3"/>
                                        </p:tgtEl>
                                        <p:attrNameLst>
                                          <p:attrName>ppt_h</p:attrName>
                                        </p:attrNameLst>
                                      </p:cBhvr>
                                      <p:tavLst>
                                        <p:tav tm="0">
                                          <p:val>
                                            <p:fltVal val="0"/>
                                          </p:val>
                                        </p:tav>
                                        <p:tav tm="100000">
                                          <p:val>
                                            <p:strVal val="#ppt_h"/>
                                          </p:val>
                                        </p:tav>
                                      </p:tavLst>
                                    </p:anim>
                                    <p:anim calcmode="lin" valueType="num">
                                      <p:cBhvr>
                                        <p:cTn id="33" dur="1000" fill="hold"/>
                                        <p:tgtEl>
                                          <p:spTgt spid="3"/>
                                        </p:tgtEl>
                                        <p:attrNameLst>
                                          <p:attrName>style.rotation</p:attrName>
                                        </p:attrNameLst>
                                      </p:cBhvr>
                                      <p:tavLst>
                                        <p:tav tm="0">
                                          <p:val>
                                            <p:fltVal val="90"/>
                                          </p:val>
                                        </p:tav>
                                        <p:tav tm="100000">
                                          <p:val>
                                            <p:fltVal val="0"/>
                                          </p:val>
                                        </p:tav>
                                      </p:tavLst>
                                    </p:anim>
                                    <p:animEffect transition="in" filter="fade">
                                      <p:cBhvr>
                                        <p:cTn id="34"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PA_组合 14">
            <a:extLst>
              <a:ext uri="{FF2B5EF4-FFF2-40B4-BE49-F238E27FC236}">
                <a16:creationId xmlns:a16="http://schemas.microsoft.com/office/drawing/2014/main" id="{14B70F96-F3DB-4670-BA88-1965D5FD4178}"/>
              </a:ext>
            </a:extLst>
          </p:cNvPr>
          <p:cNvGrpSpPr/>
          <p:nvPr>
            <p:custDataLst>
              <p:tags r:id="rId1"/>
            </p:custDataLst>
          </p:nvPr>
        </p:nvGrpSpPr>
        <p:grpSpPr>
          <a:xfrm>
            <a:off x="7316535" y="5007607"/>
            <a:ext cx="327766" cy="342214"/>
            <a:chOff x="1190625" y="1587950"/>
            <a:chExt cx="1196975" cy="1249362"/>
          </a:xfrm>
          <a:solidFill>
            <a:schemeClr val="bg1"/>
          </a:solidFill>
        </p:grpSpPr>
        <p:sp>
          <p:nvSpPr>
            <p:cNvPr id="21" name="PA_任意多边形 16">
              <a:extLst>
                <a:ext uri="{FF2B5EF4-FFF2-40B4-BE49-F238E27FC236}">
                  <a16:creationId xmlns:a16="http://schemas.microsoft.com/office/drawing/2014/main" id="{7C867701-D28F-47CE-B58B-BB77133C18CB}"/>
                </a:ext>
              </a:extLst>
            </p:cNvPr>
            <p:cNvSpPr>
              <a:spLocks/>
            </p:cNvSpPr>
            <p:nvPr>
              <p:custDataLst>
                <p:tags r:id="rId7"/>
              </p:custDataLst>
            </p:nvPr>
          </p:nvSpPr>
          <p:spPr bwMode="auto">
            <a:xfrm>
              <a:off x="1368425" y="1587950"/>
              <a:ext cx="1019175" cy="877887"/>
            </a:xfrm>
            <a:custGeom>
              <a:avLst/>
              <a:gdLst>
                <a:gd name="T0" fmla="*/ 248 w 269"/>
                <a:gd name="T1" fmla="*/ 0 h 232"/>
                <a:gd name="T2" fmla="*/ 0 w 269"/>
                <a:gd name="T3" fmla="*/ 0 h 232"/>
                <a:gd name="T4" fmla="*/ 84 w 269"/>
                <a:gd name="T5" fmla="*/ 42 h 232"/>
                <a:gd name="T6" fmla="*/ 227 w 269"/>
                <a:gd name="T7" fmla="*/ 42 h 232"/>
                <a:gd name="T8" fmla="*/ 227 w 269"/>
                <a:gd name="T9" fmla="*/ 63 h 232"/>
                <a:gd name="T10" fmla="*/ 126 w 269"/>
                <a:gd name="T11" fmla="*/ 63 h 232"/>
                <a:gd name="T12" fmla="*/ 154 w 269"/>
                <a:gd name="T13" fmla="*/ 77 h 232"/>
                <a:gd name="T14" fmla="*/ 180 w 269"/>
                <a:gd name="T15" fmla="*/ 105 h 232"/>
                <a:gd name="T16" fmla="*/ 227 w 269"/>
                <a:gd name="T17" fmla="*/ 105 h 232"/>
                <a:gd name="T18" fmla="*/ 227 w 269"/>
                <a:gd name="T19" fmla="*/ 126 h 232"/>
                <a:gd name="T20" fmla="*/ 185 w 269"/>
                <a:gd name="T21" fmla="*/ 126 h 232"/>
                <a:gd name="T22" fmla="*/ 185 w 269"/>
                <a:gd name="T23" fmla="*/ 232 h 232"/>
                <a:gd name="T24" fmla="*/ 248 w 269"/>
                <a:gd name="T25" fmla="*/ 232 h 232"/>
                <a:gd name="T26" fmla="*/ 269 w 269"/>
                <a:gd name="T27" fmla="*/ 211 h 232"/>
                <a:gd name="T28" fmla="*/ 269 w 269"/>
                <a:gd name="T29" fmla="*/ 21 h 232"/>
                <a:gd name="T30" fmla="*/ 248 w 269"/>
                <a:gd name="T31" fmla="*/ 0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9" h="232">
                  <a:moveTo>
                    <a:pt x="248" y="0"/>
                  </a:moveTo>
                  <a:cubicBezTo>
                    <a:pt x="0" y="0"/>
                    <a:pt x="0" y="0"/>
                    <a:pt x="0" y="0"/>
                  </a:cubicBezTo>
                  <a:cubicBezTo>
                    <a:pt x="84" y="42"/>
                    <a:pt x="84" y="42"/>
                    <a:pt x="84" y="42"/>
                  </a:cubicBezTo>
                  <a:cubicBezTo>
                    <a:pt x="227" y="42"/>
                    <a:pt x="227" y="42"/>
                    <a:pt x="227" y="42"/>
                  </a:cubicBezTo>
                  <a:cubicBezTo>
                    <a:pt x="227" y="63"/>
                    <a:pt x="227" y="63"/>
                    <a:pt x="227" y="63"/>
                  </a:cubicBezTo>
                  <a:cubicBezTo>
                    <a:pt x="126" y="63"/>
                    <a:pt x="126" y="63"/>
                    <a:pt x="126" y="63"/>
                  </a:cubicBezTo>
                  <a:cubicBezTo>
                    <a:pt x="154" y="77"/>
                    <a:pt x="154" y="77"/>
                    <a:pt x="154" y="77"/>
                  </a:cubicBezTo>
                  <a:cubicBezTo>
                    <a:pt x="165" y="83"/>
                    <a:pt x="175" y="93"/>
                    <a:pt x="180" y="105"/>
                  </a:cubicBezTo>
                  <a:cubicBezTo>
                    <a:pt x="227" y="105"/>
                    <a:pt x="227" y="105"/>
                    <a:pt x="227" y="105"/>
                  </a:cubicBezTo>
                  <a:cubicBezTo>
                    <a:pt x="227" y="126"/>
                    <a:pt x="227" y="126"/>
                    <a:pt x="227" y="126"/>
                  </a:cubicBezTo>
                  <a:cubicBezTo>
                    <a:pt x="185" y="126"/>
                    <a:pt x="185" y="126"/>
                    <a:pt x="185" y="126"/>
                  </a:cubicBezTo>
                  <a:cubicBezTo>
                    <a:pt x="185" y="232"/>
                    <a:pt x="185" y="232"/>
                    <a:pt x="185" y="232"/>
                  </a:cubicBezTo>
                  <a:cubicBezTo>
                    <a:pt x="248" y="232"/>
                    <a:pt x="248" y="232"/>
                    <a:pt x="248" y="232"/>
                  </a:cubicBezTo>
                  <a:cubicBezTo>
                    <a:pt x="260" y="232"/>
                    <a:pt x="269" y="222"/>
                    <a:pt x="269" y="211"/>
                  </a:cubicBezTo>
                  <a:cubicBezTo>
                    <a:pt x="269" y="21"/>
                    <a:pt x="269" y="21"/>
                    <a:pt x="269" y="21"/>
                  </a:cubicBezTo>
                  <a:cubicBezTo>
                    <a:pt x="269" y="9"/>
                    <a:pt x="260" y="0"/>
                    <a:pt x="24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2" tIns="60941" rIns="121882" bIns="60941" numCol="1" anchor="t" anchorCtr="0" compatLnSpc="1">
              <a:prstTxWarp prst="textNoShape">
                <a:avLst/>
              </a:prstTxWarp>
            </a:bodyPr>
            <a:lstStyle/>
            <a:p>
              <a:endParaRPr lang="id-ID" sz="3199"/>
            </a:p>
          </p:txBody>
        </p:sp>
        <p:sp>
          <p:nvSpPr>
            <p:cNvPr id="22" name="PA_任意多边形 17">
              <a:extLst>
                <a:ext uri="{FF2B5EF4-FFF2-40B4-BE49-F238E27FC236}">
                  <a16:creationId xmlns:a16="http://schemas.microsoft.com/office/drawing/2014/main" id="{893BB0C9-D19E-4DB4-A401-1A43C44524EE}"/>
                </a:ext>
              </a:extLst>
            </p:cNvPr>
            <p:cNvSpPr>
              <a:spLocks noEditPoints="1"/>
            </p:cNvSpPr>
            <p:nvPr>
              <p:custDataLst>
                <p:tags r:id="rId8"/>
              </p:custDataLst>
            </p:nvPr>
          </p:nvSpPr>
          <p:spPr bwMode="auto">
            <a:xfrm>
              <a:off x="1190625" y="1613350"/>
              <a:ext cx="798513" cy="1223962"/>
            </a:xfrm>
            <a:custGeom>
              <a:avLst/>
              <a:gdLst>
                <a:gd name="T0" fmla="*/ 192 w 211"/>
                <a:gd name="T1" fmla="*/ 89 h 323"/>
                <a:gd name="T2" fmla="*/ 19 w 211"/>
                <a:gd name="T3" fmla="*/ 2 h 323"/>
                <a:gd name="T4" fmla="*/ 11 w 211"/>
                <a:gd name="T5" fmla="*/ 0 h 323"/>
                <a:gd name="T6" fmla="*/ 0 w 211"/>
                <a:gd name="T7" fmla="*/ 14 h 323"/>
                <a:gd name="T8" fmla="*/ 0 w 211"/>
                <a:gd name="T9" fmla="*/ 204 h 323"/>
                <a:gd name="T10" fmla="*/ 19 w 211"/>
                <a:gd name="T11" fmla="*/ 234 h 323"/>
                <a:gd name="T12" fmla="*/ 192 w 211"/>
                <a:gd name="T13" fmla="*/ 321 h 323"/>
                <a:gd name="T14" fmla="*/ 199 w 211"/>
                <a:gd name="T15" fmla="*/ 323 h 323"/>
                <a:gd name="T16" fmla="*/ 211 w 211"/>
                <a:gd name="T17" fmla="*/ 309 h 323"/>
                <a:gd name="T18" fmla="*/ 211 w 211"/>
                <a:gd name="T19" fmla="*/ 119 h 323"/>
                <a:gd name="T20" fmla="*/ 192 w 211"/>
                <a:gd name="T21" fmla="*/ 89 h 323"/>
                <a:gd name="T22" fmla="*/ 147 w 211"/>
                <a:gd name="T23" fmla="*/ 225 h 323"/>
                <a:gd name="T24" fmla="*/ 126 w 211"/>
                <a:gd name="T25" fmla="*/ 193 h 323"/>
                <a:gd name="T26" fmla="*/ 147 w 211"/>
                <a:gd name="T27" fmla="*/ 162 h 323"/>
                <a:gd name="T28" fmla="*/ 169 w 211"/>
                <a:gd name="T29" fmla="*/ 193 h 323"/>
                <a:gd name="T30" fmla="*/ 147 w 211"/>
                <a:gd name="T31" fmla="*/ 225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1" h="323">
                  <a:moveTo>
                    <a:pt x="192" y="89"/>
                  </a:moveTo>
                  <a:cubicBezTo>
                    <a:pt x="19" y="2"/>
                    <a:pt x="19" y="2"/>
                    <a:pt x="19" y="2"/>
                  </a:cubicBezTo>
                  <a:cubicBezTo>
                    <a:pt x="16" y="1"/>
                    <a:pt x="14" y="0"/>
                    <a:pt x="11" y="0"/>
                  </a:cubicBezTo>
                  <a:cubicBezTo>
                    <a:pt x="5" y="0"/>
                    <a:pt x="0" y="6"/>
                    <a:pt x="0" y="14"/>
                  </a:cubicBezTo>
                  <a:cubicBezTo>
                    <a:pt x="0" y="204"/>
                    <a:pt x="0" y="204"/>
                    <a:pt x="0" y="204"/>
                  </a:cubicBezTo>
                  <a:cubicBezTo>
                    <a:pt x="0" y="215"/>
                    <a:pt x="8" y="229"/>
                    <a:pt x="19" y="234"/>
                  </a:cubicBezTo>
                  <a:cubicBezTo>
                    <a:pt x="192" y="321"/>
                    <a:pt x="192" y="321"/>
                    <a:pt x="192" y="321"/>
                  </a:cubicBezTo>
                  <a:cubicBezTo>
                    <a:pt x="195" y="322"/>
                    <a:pt x="197" y="323"/>
                    <a:pt x="199" y="323"/>
                  </a:cubicBezTo>
                  <a:cubicBezTo>
                    <a:pt x="206" y="323"/>
                    <a:pt x="211" y="318"/>
                    <a:pt x="211" y="309"/>
                  </a:cubicBezTo>
                  <a:cubicBezTo>
                    <a:pt x="211" y="119"/>
                    <a:pt x="211" y="119"/>
                    <a:pt x="211" y="119"/>
                  </a:cubicBezTo>
                  <a:cubicBezTo>
                    <a:pt x="211" y="108"/>
                    <a:pt x="202" y="94"/>
                    <a:pt x="192" y="89"/>
                  </a:cubicBezTo>
                  <a:close/>
                  <a:moveTo>
                    <a:pt x="147" y="225"/>
                  </a:moveTo>
                  <a:cubicBezTo>
                    <a:pt x="136" y="225"/>
                    <a:pt x="126" y="211"/>
                    <a:pt x="126" y="193"/>
                  </a:cubicBezTo>
                  <a:cubicBezTo>
                    <a:pt x="126" y="176"/>
                    <a:pt x="136" y="162"/>
                    <a:pt x="147" y="162"/>
                  </a:cubicBezTo>
                  <a:cubicBezTo>
                    <a:pt x="159" y="162"/>
                    <a:pt x="169" y="176"/>
                    <a:pt x="169" y="193"/>
                  </a:cubicBezTo>
                  <a:cubicBezTo>
                    <a:pt x="169" y="211"/>
                    <a:pt x="159" y="225"/>
                    <a:pt x="147" y="2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2" tIns="60941" rIns="121882" bIns="60941" numCol="1" anchor="t" anchorCtr="0" compatLnSpc="1">
              <a:prstTxWarp prst="textNoShape">
                <a:avLst/>
              </a:prstTxWarp>
            </a:bodyPr>
            <a:lstStyle/>
            <a:p>
              <a:endParaRPr lang="id-ID" sz="3199"/>
            </a:p>
          </p:txBody>
        </p:sp>
      </p:grpSp>
      <p:sp>
        <p:nvSpPr>
          <p:cNvPr id="23" name="PA_任意多边形 21">
            <a:extLst>
              <a:ext uri="{FF2B5EF4-FFF2-40B4-BE49-F238E27FC236}">
                <a16:creationId xmlns:a16="http://schemas.microsoft.com/office/drawing/2014/main" id="{FF908805-DBC9-4D21-AA17-AF2CD1D01946}"/>
              </a:ext>
            </a:extLst>
          </p:cNvPr>
          <p:cNvSpPr>
            <a:spLocks noEditPoints="1"/>
          </p:cNvSpPr>
          <p:nvPr>
            <p:custDataLst>
              <p:tags r:id="rId2"/>
            </p:custDataLst>
          </p:nvPr>
        </p:nvSpPr>
        <p:spPr bwMode="auto">
          <a:xfrm>
            <a:off x="4723111" y="4962682"/>
            <a:ext cx="322163" cy="368089"/>
          </a:xfrm>
          <a:custGeom>
            <a:avLst/>
            <a:gdLst>
              <a:gd name="T0" fmla="*/ 432 w 504"/>
              <a:gd name="T1" fmla="*/ 541 h 577"/>
              <a:gd name="T2" fmla="*/ 407 w 504"/>
              <a:gd name="T3" fmla="*/ 541 h 577"/>
              <a:gd name="T4" fmla="*/ 504 w 504"/>
              <a:gd name="T5" fmla="*/ 361 h 577"/>
              <a:gd name="T6" fmla="*/ 341 w 504"/>
              <a:gd name="T7" fmla="*/ 152 h 577"/>
              <a:gd name="T8" fmla="*/ 382 w 504"/>
              <a:gd name="T9" fmla="*/ 75 h 577"/>
              <a:gd name="T10" fmla="*/ 374 w 504"/>
              <a:gd name="T11" fmla="*/ 50 h 577"/>
              <a:gd name="T12" fmla="*/ 277 w 504"/>
              <a:gd name="T13" fmla="*/ 3 h 577"/>
              <a:gd name="T14" fmla="*/ 263 w 504"/>
              <a:gd name="T15" fmla="*/ 2 h 577"/>
              <a:gd name="T16" fmla="*/ 252 w 504"/>
              <a:gd name="T17" fmla="*/ 12 h 577"/>
              <a:gd name="T18" fmla="*/ 137 w 504"/>
              <a:gd name="T19" fmla="*/ 230 h 577"/>
              <a:gd name="T20" fmla="*/ 153 w 504"/>
              <a:gd name="T21" fmla="*/ 280 h 577"/>
              <a:gd name="T22" fmla="*/ 137 w 504"/>
              <a:gd name="T23" fmla="*/ 313 h 577"/>
              <a:gd name="T24" fmla="*/ 202 w 504"/>
              <a:gd name="T25" fmla="*/ 344 h 577"/>
              <a:gd name="T26" fmla="*/ 217 w 504"/>
              <a:gd name="T27" fmla="*/ 312 h 577"/>
              <a:gd name="T28" fmla="*/ 217 w 504"/>
              <a:gd name="T29" fmla="*/ 312 h 577"/>
              <a:gd name="T30" fmla="*/ 267 w 504"/>
              <a:gd name="T31" fmla="*/ 293 h 577"/>
              <a:gd name="T32" fmla="*/ 306 w 504"/>
              <a:gd name="T33" fmla="*/ 219 h 577"/>
              <a:gd name="T34" fmla="*/ 432 w 504"/>
              <a:gd name="T35" fmla="*/ 361 h 577"/>
              <a:gd name="T36" fmla="*/ 288 w 504"/>
              <a:gd name="T37" fmla="*/ 505 h 577"/>
              <a:gd name="T38" fmla="*/ 180 w 504"/>
              <a:gd name="T39" fmla="*/ 469 h 577"/>
              <a:gd name="T40" fmla="*/ 180 w 504"/>
              <a:gd name="T41" fmla="*/ 451 h 577"/>
              <a:gd name="T42" fmla="*/ 198 w 504"/>
              <a:gd name="T43" fmla="*/ 433 h 577"/>
              <a:gd name="T44" fmla="*/ 288 w 504"/>
              <a:gd name="T45" fmla="*/ 433 h 577"/>
              <a:gd name="T46" fmla="*/ 288 w 504"/>
              <a:gd name="T47" fmla="*/ 397 h 577"/>
              <a:gd name="T48" fmla="*/ 149 w 504"/>
              <a:gd name="T49" fmla="*/ 397 h 577"/>
              <a:gd name="T50" fmla="*/ 75 w 504"/>
              <a:gd name="T51" fmla="*/ 397 h 577"/>
              <a:gd name="T52" fmla="*/ 0 w 504"/>
              <a:gd name="T53" fmla="*/ 397 h 577"/>
              <a:gd name="T54" fmla="*/ 0 w 504"/>
              <a:gd name="T55" fmla="*/ 433 h 577"/>
              <a:gd name="T56" fmla="*/ 85 w 504"/>
              <a:gd name="T57" fmla="*/ 433 h 577"/>
              <a:gd name="T58" fmla="*/ 90 w 504"/>
              <a:gd name="T59" fmla="*/ 433 h 577"/>
              <a:gd name="T60" fmla="*/ 108 w 504"/>
              <a:gd name="T61" fmla="*/ 451 h 577"/>
              <a:gd name="T62" fmla="*/ 108 w 504"/>
              <a:gd name="T63" fmla="*/ 469 h 577"/>
              <a:gd name="T64" fmla="*/ 108 w 504"/>
              <a:gd name="T65" fmla="*/ 541 h 577"/>
              <a:gd name="T66" fmla="*/ 36 w 504"/>
              <a:gd name="T67" fmla="*/ 577 h 577"/>
              <a:gd name="T68" fmla="*/ 504 w 504"/>
              <a:gd name="T69" fmla="*/ 577 h 577"/>
              <a:gd name="T70" fmla="*/ 432 w 504"/>
              <a:gd name="T71" fmla="*/ 541 h 577"/>
              <a:gd name="T72" fmla="*/ 306 w 504"/>
              <a:gd name="T73" fmla="*/ 49 h 577"/>
              <a:gd name="T74" fmla="*/ 294 w 504"/>
              <a:gd name="T75" fmla="*/ 61 h 577"/>
              <a:gd name="T76" fmla="*/ 212 w 504"/>
              <a:gd name="T77" fmla="*/ 217 h 577"/>
              <a:gd name="T78" fmla="*/ 180 w 504"/>
              <a:gd name="T79" fmla="*/ 202 h 577"/>
              <a:gd name="T80" fmla="*/ 182 w 504"/>
              <a:gd name="T81" fmla="*/ 195 h 577"/>
              <a:gd name="T82" fmla="*/ 261 w 504"/>
              <a:gd name="T83" fmla="*/ 48 h 577"/>
              <a:gd name="T84" fmla="*/ 272 w 504"/>
              <a:gd name="T85" fmla="*/ 38 h 577"/>
              <a:gd name="T86" fmla="*/ 286 w 504"/>
              <a:gd name="T87" fmla="*/ 39 h 577"/>
              <a:gd name="T88" fmla="*/ 306 w 504"/>
              <a:gd name="T89" fmla="*/ 49 h 577"/>
              <a:gd name="T90" fmla="*/ 306 w 504"/>
              <a:gd name="T91" fmla="*/ 4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04" h="577">
                <a:moveTo>
                  <a:pt x="432" y="541"/>
                </a:moveTo>
                <a:cubicBezTo>
                  <a:pt x="407" y="541"/>
                  <a:pt x="407" y="541"/>
                  <a:pt x="407" y="541"/>
                </a:cubicBezTo>
                <a:cubicBezTo>
                  <a:pt x="466" y="502"/>
                  <a:pt x="504" y="436"/>
                  <a:pt x="504" y="361"/>
                </a:cubicBezTo>
                <a:cubicBezTo>
                  <a:pt x="504" y="260"/>
                  <a:pt x="435" y="175"/>
                  <a:pt x="341" y="152"/>
                </a:cubicBezTo>
                <a:cubicBezTo>
                  <a:pt x="382" y="75"/>
                  <a:pt x="382" y="75"/>
                  <a:pt x="382" y="75"/>
                </a:cubicBezTo>
                <a:cubicBezTo>
                  <a:pt x="386" y="65"/>
                  <a:pt x="383" y="54"/>
                  <a:pt x="374" y="50"/>
                </a:cubicBezTo>
                <a:cubicBezTo>
                  <a:pt x="277" y="3"/>
                  <a:pt x="277" y="3"/>
                  <a:pt x="277" y="3"/>
                </a:cubicBezTo>
                <a:cubicBezTo>
                  <a:pt x="272" y="1"/>
                  <a:pt x="267" y="0"/>
                  <a:pt x="263" y="2"/>
                </a:cubicBezTo>
                <a:cubicBezTo>
                  <a:pt x="258" y="4"/>
                  <a:pt x="254" y="7"/>
                  <a:pt x="252" y="12"/>
                </a:cubicBezTo>
                <a:cubicBezTo>
                  <a:pt x="137" y="230"/>
                  <a:pt x="137" y="230"/>
                  <a:pt x="137" y="230"/>
                </a:cubicBezTo>
                <a:cubicBezTo>
                  <a:pt x="128" y="249"/>
                  <a:pt x="135" y="272"/>
                  <a:pt x="153" y="280"/>
                </a:cubicBezTo>
                <a:cubicBezTo>
                  <a:pt x="137" y="313"/>
                  <a:pt x="137" y="313"/>
                  <a:pt x="137" y="313"/>
                </a:cubicBezTo>
                <a:cubicBezTo>
                  <a:pt x="202" y="344"/>
                  <a:pt x="202" y="344"/>
                  <a:pt x="202" y="344"/>
                </a:cubicBezTo>
                <a:cubicBezTo>
                  <a:pt x="217" y="312"/>
                  <a:pt x="217" y="312"/>
                  <a:pt x="217" y="312"/>
                </a:cubicBezTo>
                <a:cubicBezTo>
                  <a:pt x="217" y="312"/>
                  <a:pt x="217" y="312"/>
                  <a:pt x="217" y="312"/>
                </a:cubicBezTo>
                <a:cubicBezTo>
                  <a:pt x="235" y="320"/>
                  <a:pt x="257" y="312"/>
                  <a:pt x="267" y="293"/>
                </a:cubicBezTo>
                <a:cubicBezTo>
                  <a:pt x="306" y="219"/>
                  <a:pt x="306" y="219"/>
                  <a:pt x="306" y="219"/>
                </a:cubicBezTo>
                <a:cubicBezTo>
                  <a:pt x="377" y="228"/>
                  <a:pt x="432" y="288"/>
                  <a:pt x="432" y="361"/>
                </a:cubicBezTo>
                <a:cubicBezTo>
                  <a:pt x="432" y="440"/>
                  <a:pt x="367" y="505"/>
                  <a:pt x="288" y="505"/>
                </a:cubicBezTo>
                <a:cubicBezTo>
                  <a:pt x="252" y="505"/>
                  <a:pt x="205" y="491"/>
                  <a:pt x="180" y="469"/>
                </a:cubicBezTo>
                <a:cubicBezTo>
                  <a:pt x="180" y="451"/>
                  <a:pt x="180" y="451"/>
                  <a:pt x="180" y="451"/>
                </a:cubicBezTo>
                <a:cubicBezTo>
                  <a:pt x="180" y="441"/>
                  <a:pt x="188" y="433"/>
                  <a:pt x="198" y="433"/>
                </a:cubicBezTo>
                <a:cubicBezTo>
                  <a:pt x="288" y="433"/>
                  <a:pt x="288" y="433"/>
                  <a:pt x="288" y="433"/>
                </a:cubicBezTo>
                <a:cubicBezTo>
                  <a:pt x="288" y="397"/>
                  <a:pt x="288" y="397"/>
                  <a:pt x="288" y="397"/>
                </a:cubicBezTo>
                <a:cubicBezTo>
                  <a:pt x="149" y="397"/>
                  <a:pt x="149" y="397"/>
                  <a:pt x="149" y="397"/>
                </a:cubicBezTo>
                <a:cubicBezTo>
                  <a:pt x="75" y="397"/>
                  <a:pt x="75" y="397"/>
                  <a:pt x="75" y="397"/>
                </a:cubicBezTo>
                <a:cubicBezTo>
                  <a:pt x="0" y="397"/>
                  <a:pt x="0" y="397"/>
                  <a:pt x="0" y="397"/>
                </a:cubicBezTo>
                <a:cubicBezTo>
                  <a:pt x="0" y="433"/>
                  <a:pt x="0" y="433"/>
                  <a:pt x="0" y="433"/>
                </a:cubicBezTo>
                <a:cubicBezTo>
                  <a:pt x="85" y="433"/>
                  <a:pt x="85" y="433"/>
                  <a:pt x="85" y="433"/>
                </a:cubicBezTo>
                <a:cubicBezTo>
                  <a:pt x="90" y="433"/>
                  <a:pt x="90" y="433"/>
                  <a:pt x="90" y="433"/>
                </a:cubicBezTo>
                <a:cubicBezTo>
                  <a:pt x="100" y="433"/>
                  <a:pt x="108" y="441"/>
                  <a:pt x="108" y="451"/>
                </a:cubicBezTo>
                <a:cubicBezTo>
                  <a:pt x="108" y="469"/>
                  <a:pt x="108" y="469"/>
                  <a:pt x="108" y="469"/>
                </a:cubicBezTo>
                <a:cubicBezTo>
                  <a:pt x="108" y="541"/>
                  <a:pt x="108" y="541"/>
                  <a:pt x="108" y="541"/>
                </a:cubicBezTo>
                <a:cubicBezTo>
                  <a:pt x="68" y="541"/>
                  <a:pt x="36" y="537"/>
                  <a:pt x="36" y="577"/>
                </a:cubicBezTo>
                <a:cubicBezTo>
                  <a:pt x="504" y="577"/>
                  <a:pt x="504" y="577"/>
                  <a:pt x="504" y="577"/>
                </a:cubicBezTo>
                <a:cubicBezTo>
                  <a:pt x="504" y="537"/>
                  <a:pt x="472" y="541"/>
                  <a:pt x="432" y="541"/>
                </a:cubicBezTo>
                <a:close/>
                <a:moveTo>
                  <a:pt x="306" y="49"/>
                </a:moveTo>
                <a:cubicBezTo>
                  <a:pt x="301" y="51"/>
                  <a:pt x="297" y="55"/>
                  <a:pt x="294" y="61"/>
                </a:cubicBezTo>
                <a:cubicBezTo>
                  <a:pt x="212" y="217"/>
                  <a:pt x="212" y="217"/>
                  <a:pt x="212" y="217"/>
                </a:cubicBezTo>
                <a:cubicBezTo>
                  <a:pt x="180" y="202"/>
                  <a:pt x="180" y="202"/>
                  <a:pt x="180" y="202"/>
                </a:cubicBezTo>
                <a:cubicBezTo>
                  <a:pt x="181" y="199"/>
                  <a:pt x="181" y="197"/>
                  <a:pt x="182" y="195"/>
                </a:cubicBezTo>
                <a:cubicBezTo>
                  <a:pt x="261" y="48"/>
                  <a:pt x="261" y="48"/>
                  <a:pt x="261" y="48"/>
                </a:cubicBezTo>
                <a:cubicBezTo>
                  <a:pt x="263" y="43"/>
                  <a:pt x="267" y="40"/>
                  <a:pt x="272" y="38"/>
                </a:cubicBezTo>
                <a:cubicBezTo>
                  <a:pt x="276" y="36"/>
                  <a:pt x="281" y="37"/>
                  <a:pt x="286" y="39"/>
                </a:cubicBezTo>
                <a:cubicBezTo>
                  <a:pt x="306" y="49"/>
                  <a:pt x="306" y="49"/>
                  <a:pt x="306" y="49"/>
                </a:cubicBezTo>
                <a:cubicBezTo>
                  <a:pt x="306" y="49"/>
                  <a:pt x="306" y="49"/>
                  <a:pt x="306" y="49"/>
                </a:cubicBezTo>
                <a:close/>
              </a:path>
            </a:pathLst>
          </a:custGeom>
          <a:solidFill>
            <a:schemeClr val="bg1"/>
          </a:solidFill>
          <a:ln>
            <a:noFill/>
          </a:ln>
        </p:spPr>
        <p:txBody>
          <a:bodyPr vert="horz" wrap="square" lIns="91412" tIns="45706" rIns="91412" bIns="45706" numCol="1" anchor="t" anchorCtr="0" compatLnSpc="1">
            <a:prstTxWarp prst="textNoShape">
              <a:avLst/>
            </a:prstTxWarp>
          </a:bodyPr>
          <a:lstStyle/>
          <a:p>
            <a:endParaRPr lang="id-ID" sz="3199"/>
          </a:p>
        </p:txBody>
      </p:sp>
      <p:cxnSp>
        <p:nvCxnSpPr>
          <p:cNvPr id="24" name="PA_直接连接符 18">
            <a:extLst>
              <a:ext uri="{FF2B5EF4-FFF2-40B4-BE49-F238E27FC236}">
                <a16:creationId xmlns:a16="http://schemas.microsoft.com/office/drawing/2014/main" id="{85213225-2AF0-424B-B3B8-AF374D99E8B3}"/>
              </a:ext>
            </a:extLst>
          </p:cNvPr>
          <p:cNvCxnSpPr/>
          <p:nvPr>
            <p:custDataLst>
              <p:tags r:id="rId3"/>
            </p:custDataLst>
          </p:nvPr>
        </p:nvCxnSpPr>
        <p:spPr>
          <a:xfrm>
            <a:off x="1332350" y="1773262"/>
            <a:ext cx="929036" cy="0"/>
          </a:xfrm>
          <a:prstGeom prst="line">
            <a:avLst/>
          </a:prstGeom>
          <a:ln w="12700" cap="flat" cmpd="sng" algn="ctr">
            <a:solidFill>
              <a:srgbClr val="7F7F7F"/>
            </a:solidFill>
            <a:prstDash val="dash"/>
            <a:round/>
            <a:headEnd type="oval"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5" name="PA_直接连接符 19">
            <a:extLst>
              <a:ext uri="{FF2B5EF4-FFF2-40B4-BE49-F238E27FC236}">
                <a16:creationId xmlns:a16="http://schemas.microsoft.com/office/drawing/2014/main" id="{8DC83995-664D-4AB3-8D00-33F413739B2C}"/>
              </a:ext>
            </a:extLst>
          </p:cNvPr>
          <p:cNvCxnSpPr>
            <a:cxnSpLocks/>
          </p:cNvCxnSpPr>
          <p:nvPr>
            <p:custDataLst>
              <p:tags r:id="rId4"/>
            </p:custDataLst>
          </p:nvPr>
        </p:nvCxnSpPr>
        <p:spPr>
          <a:xfrm>
            <a:off x="1332350" y="4251229"/>
            <a:ext cx="929036" cy="0"/>
          </a:xfrm>
          <a:prstGeom prst="line">
            <a:avLst/>
          </a:prstGeom>
          <a:ln w="12700" cap="flat" cmpd="sng" algn="ctr">
            <a:solidFill>
              <a:srgbClr val="7F7F7F"/>
            </a:solidFill>
            <a:prstDash val="dash"/>
            <a:round/>
            <a:headEnd type="oval"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6" name="PA_直接连接符 20">
            <a:extLst>
              <a:ext uri="{FF2B5EF4-FFF2-40B4-BE49-F238E27FC236}">
                <a16:creationId xmlns:a16="http://schemas.microsoft.com/office/drawing/2014/main" id="{BB55CD6A-9355-4D70-84A7-6FC5AAF5DE2B}"/>
              </a:ext>
            </a:extLst>
          </p:cNvPr>
          <p:cNvCxnSpPr/>
          <p:nvPr>
            <p:custDataLst>
              <p:tags r:id="rId5"/>
            </p:custDataLst>
          </p:nvPr>
        </p:nvCxnSpPr>
        <p:spPr>
          <a:xfrm flipH="1">
            <a:off x="8321577" y="5941937"/>
            <a:ext cx="2761398" cy="0"/>
          </a:xfrm>
          <a:prstGeom prst="line">
            <a:avLst/>
          </a:prstGeom>
          <a:ln w="12700" cap="flat" cmpd="sng" algn="ctr">
            <a:solidFill>
              <a:srgbClr val="7F7F7F"/>
            </a:solidFill>
            <a:prstDash val="dash"/>
            <a:round/>
            <a:headEnd type="oval" w="med" len="med"/>
            <a:tailEnd type="none" w="med" len="med"/>
          </a:ln>
        </p:spPr>
        <p:style>
          <a:lnRef idx="1">
            <a:schemeClr val="accent1"/>
          </a:lnRef>
          <a:fillRef idx="0">
            <a:schemeClr val="accent1"/>
          </a:fillRef>
          <a:effectRef idx="0">
            <a:schemeClr val="accent1"/>
          </a:effectRef>
          <a:fontRef idx="minor">
            <a:schemeClr val="tx1"/>
          </a:fontRef>
        </p:style>
      </p:cxnSp>
      <p:sp>
        <p:nvSpPr>
          <p:cNvPr id="4" name="文本框 3">
            <a:extLst>
              <a:ext uri="{FF2B5EF4-FFF2-40B4-BE49-F238E27FC236}">
                <a16:creationId xmlns:a16="http://schemas.microsoft.com/office/drawing/2014/main" id="{08826C37-98D4-2CAB-046F-99A7227F2584}"/>
              </a:ext>
            </a:extLst>
          </p:cNvPr>
          <p:cNvSpPr txBox="1"/>
          <p:nvPr/>
        </p:nvSpPr>
        <p:spPr>
          <a:xfrm>
            <a:off x="1125415" y="720969"/>
            <a:ext cx="1723549" cy="461665"/>
          </a:xfrm>
          <a:prstGeom prst="rect">
            <a:avLst/>
          </a:prstGeom>
          <a:noFill/>
        </p:spPr>
        <p:txBody>
          <a:bodyPr wrap="none" rtlCol="0">
            <a:spAutoFit/>
          </a:bodyPr>
          <a:lstStyle/>
          <a:p>
            <a:r>
              <a:rPr lang="zh-CN" altLang="en-US" sz="2400" b="1" dirty="0"/>
              <a:t>可行性分析</a:t>
            </a:r>
          </a:p>
        </p:txBody>
      </p:sp>
      <p:sp>
        <p:nvSpPr>
          <p:cNvPr id="5" name="矩形 4">
            <a:extLst>
              <a:ext uri="{FF2B5EF4-FFF2-40B4-BE49-F238E27FC236}">
                <a16:creationId xmlns:a16="http://schemas.microsoft.com/office/drawing/2014/main" id="{B97C7369-E572-2A13-7B05-6848687A3CC2}"/>
              </a:ext>
            </a:extLst>
          </p:cNvPr>
          <p:cNvSpPr/>
          <p:nvPr/>
        </p:nvSpPr>
        <p:spPr>
          <a:xfrm>
            <a:off x="4906108" y="96715"/>
            <a:ext cx="2321169" cy="26497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pic>
        <p:nvPicPr>
          <p:cNvPr id="2" name="PA_PicturePlaceholder 3">
            <a:extLst>
              <a:ext uri="{FF2B5EF4-FFF2-40B4-BE49-F238E27FC236}">
                <a16:creationId xmlns:a16="http://schemas.microsoft.com/office/drawing/2014/main" id="{F98EFA73-8CD2-1934-408C-C10EFF81CC96}"/>
              </a:ext>
            </a:extLst>
          </p:cNvPr>
          <p:cNvPicPr>
            <a:picLocks noChangeAspect="1"/>
          </p:cNvPicPr>
          <p:nvPr>
            <p:custDataLst>
              <p:tags r:id="rId6"/>
            </p:custDataLst>
          </p:nvPr>
        </p:nvPicPr>
        <p:blipFill>
          <a:blip r:embed="rId11">
            <a:extLst>
              <a:ext uri="{28A0092B-C50C-407E-A947-70E740481C1C}">
                <a14:useLocalDpi xmlns:a14="http://schemas.microsoft.com/office/drawing/2010/main" val="0"/>
              </a:ext>
            </a:extLst>
          </a:blip>
          <a:stretch>
            <a:fillRect/>
          </a:stretch>
        </p:blipFill>
        <p:spPr>
          <a:xfrm>
            <a:off x="748618" y="1948211"/>
            <a:ext cx="3593576" cy="2128069"/>
          </a:xfrm>
          <a:prstGeom prst="rect">
            <a:avLst/>
          </a:prstGeom>
          <a:ln w="38100" cap="flat" cmpd="sng" algn="ctr">
            <a:solidFill>
              <a:srgbClr val="01458E"/>
            </a:solidFill>
            <a:prstDash val="solid"/>
            <a:round/>
            <a:headEnd type="none" w="med" len="med"/>
            <a:tailEnd type="none" w="med" len="med"/>
          </a:ln>
        </p:spPr>
      </p:pic>
      <p:pic>
        <p:nvPicPr>
          <p:cNvPr id="10" name="图片 9">
            <a:extLst>
              <a:ext uri="{FF2B5EF4-FFF2-40B4-BE49-F238E27FC236}">
                <a16:creationId xmlns:a16="http://schemas.microsoft.com/office/drawing/2014/main" id="{569B81CC-A52F-75B6-A02F-57453A760552}"/>
              </a:ext>
            </a:extLst>
          </p:cNvPr>
          <p:cNvPicPr>
            <a:picLocks noChangeAspect="1"/>
          </p:cNvPicPr>
          <p:nvPr/>
        </p:nvPicPr>
        <p:blipFill>
          <a:blip r:embed="rId12"/>
          <a:stretch>
            <a:fillRect/>
          </a:stretch>
        </p:blipFill>
        <p:spPr>
          <a:xfrm>
            <a:off x="4789193" y="1850392"/>
            <a:ext cx="6968670" cy="3010537"/>
          </a:xfrm>
          <a:prstGeom prst="rect">
            <a:avLst/>
          </a:prstGeom>
        </p:spPr>
      </p:pic>
    </p:spTree>
    <p:extLst>
      <p:ext uri="{BB962C8B-B14F-4D97-AF65-F5344CB8AC3E}">
        <p14:creationId xmlns:p14="http://schemas.microsoft.com/office/powerpoint/2010/main" val="1819745652"/>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p:cTn id="7" dur="500" fill="hold"/>
                                        <p:tgtEl>
                                          <p:spTgt spid="23"/>
                                        </p:tgtEl>
                                        <p:attrNameLst>
                                          <p:attrName>ppt_w</p:attrName>
                                        </p:attrNameLst>
                                      </p:cBhvr>
                                      <p:tavLst>
                                        <p:tav tm="0">
                                          <p:val>
                                            <p:fltVal val="0"/>
                                          </p:val>
                                        </p:tav>
                                        <p:tav tm="100000">
                                          <p:val>
                                            <p:strVal val="#ppt_w"/>
                                          </p:val>
                                        </p:tav>
                                      </p:tavLst>
                                    </p:anim>
                                    <p:anim calcmode="lin" valueType="num">
                                      <p:cBhvr>
                                        <p:cTn id="8" dur="500" fill="hold"/>
                                        <p:tgtEl>
                                          <p:spTgt spid="23"/>
                                        </p:tgtEl>
                                        <p:attrNameLst>
                                          <p:attrName>ppt_h</p:attrName>
                                        </p:attrNameLst>
                                      </p:cBhvr>
                                      <p:tavLst>
                                        <p:tav tm="0">
                                          <p:val>
                                            <p:fltVal val="0"/>
                                          </p:val>
                                        </p:tav>
                                        <p:tav tm="100000">
                                          <p:val>
                                            <p:strVal val="#ppt_h"/>
                                          </p:val>
                                        </p:tav>
                                      </p:tavLst>
                                    </p:anim>
                                    <p:animEffect transition="in" filter="fade">
                                      <p:cBhvr>
                                        <p:cTn id="9" dur="500"/>
                                        <p:tgtEl>
                                          <p:spTgt spid="23"/>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20"/>
                                        </p:tgtEl>
                                        <p:attrNameLst>
                                          <p:attrName>style.visibility</p:attrName>
                                        </p:attrNameLst>
                                      </p:cBhvr>
                                      <p:to>
                                        <p:strVal val="visible"/>
                                      </p:to>
                                    </p:set>
                                    <p:anim calcmode="lin" valueType="num">
                                      <p:cBhvr>
                                        <p:cTn id="13" dur="500" fill="hold"/>
                                        <p:tgtEl>
                                          <p:spTgt spid="20"/>
                                        </p:tgtEl>
                                        <p:attrNameLst>
                                          <p:attrName>ppt_w</p:attrName>
                                        </p:attrNameLst>
                                      </p:cBhvr>
                                      <p:tavLst>
                                        <p:tav tm="0">
                                          <p:val>
                                            <p:fltVal val="0"/>
                                          </p:val>
                                        </p:tav>
                                        <p:tav tm="100000">
                                          <p:val>
                                            <p:strVal val="#ppt_w"/>
                                          </p:val>
                                        </p:tav>
                                      </p:tavLst>
                                    </p:anim>
                                    <p:anim calcmode="lin" valueType="num">
                                      <p:cBhvr>
                                        <p:cTn id="14" dur="500" fill="hold"/>
                                        <p:tgtEl>
                                          <p:spTgt spid="20"/>
                                        </p:tgtEl>
                                        <p:attrNameLst>
                                          <p:attrName>ppt_h</p:attrName>
                                        </p:attrNameLst>
                                      </p:cBhvr>
                                      <p:tavLst>
                                        <p:tav tm="0">
                                          <p:val>
                                            <p:fltVal val="0"/>
                                          </p:val>
                                        </p:tav>
                                        <p:tav tm="100000">
                                          <p:val>
                                            <p:strVal val="#ppt_h"/>
                                          </p:val>
                                        </p:tav>
                                      </p:tavLst>
                                    </p:anim>
                                    <p:animEffect transition="in" filter="fade">
                                      <p:cBhvr>
                                        <p:cTn id="15" dur="500"/>
                                        <p:tgtEl>
                                          <p:spTgt spid="20"/>
                                        </p:tgtEl>
                                      </p:cBhvr>
                                    </p:animEffect>
                                  </p:childTnLst>
                                </p:cTn>
                              </p:par>
                            </p:childTnLst>
                          </p:cTn>
                        </p:par>
                        <p:par>
                          <p:cTn id="16" fill="hold">
                            <p:stCondLst>
                              <p:cond delay="1000"/>
                            </p:stCondLst>
                            <p:childTnLst>
                              <p:par>
                                <p:cTn id="17" presetID="22" presetClass="entr" presetSubtype="2" fill="hold" nodeType="afterEffect">
                                  <p:stCondLst>
                                    <p:cond delay="0"/>
                                  </p:stCondLst>
                                  <p:childTnLst>
                                    <p:set>
                                      <p:cBhvr>
                                        <p:cTn id="18" dur="1" fill="hold">
                                          <p:stCondLst>
                                            <p:cond delay="0"/>
                                          </p:stCondLst>
                                        </p:cTn>
                                        <p:tgtEl>
                                          <p:spTgt spid="24"/>
                                        </p:tgtEl>
                                        <p:attrNameLst>
                                          <p:attrName>style.visibility</p:attrName>
                                        </p:attrNameLst>
                                      </p:cBhvr>
                                      <p:to>
                                        <p:strVal val="visible"/>
                                      </p:to>
                                    </p:set>
                                    <p:animEffect transition="in" filter="wipe(right)">
                                      <p:cBhvr>
                                        <p:cTn id="19" dur="500"/>
                                        <p:tgtEl>
                                          <p:spTgt spid="24"/>
                                        </p:tgtEl>
                                      </p:cBhvr>
                                    </p:animEffect>
                                  </p:childTnLst>
                                </p:cTn>
                              </p:par>
                            </p:childTnLst>
                          </p:cTn>
                        </p:par>
                        <p:par>
                          <p:cTn id="20" fill="hold">
                            <p:stCondLst>
                              <p:cond delay="1500"/>
                            </p:stCondLst>
                            <p:childTnLst>
                              <p:par>
                                <p:cTn id="21" presetID="22" presetClass="entr" presetSubtype="2" fill="hold" nodeType="afterEffect">
                                  <p:stCondLst>
                                    <p:cond delay="0"/>
                                  </p:stCondLst>
                                  <p:childTnLst>
                                    <p:set>
                                      <p:cBhvr>
                                        <p:cTn id="22" dur="1" fill="hold">
                                          <p:stCondLst>
                                            <p:cond delay="0"/>
                                          </p:stCondLst>
                                        </p:cTn>
                                        <p:tgtEl>
                                          <p:spTgt spid="25"/>
                                        </p:tgtEl>
                                        <p:attrNameLst>
                                          <p:attrName>style.visibility</p:attrName>
                                        </p:attrNameLst>
                                      </p:cBhvr>
                                      <p:to>
                                        <p:strVal val="visible"/>
                                      </p:to>
                                    </p:set>
                                    <p:animEffect transition="in" filter="wipe(right)">
                                      <p:cBhvr>
                                        <p:cTn id="23" dur="500"/>
                                        <p:tgtEl>
                                          <p:spTgt spid="25"/>
                                        </p:tgtEl>
                                      </p:cBhvr>
                                    </p:animEffect>
                                  </p:childTnLst>
                                </p:cTn>
                              </p:par>
                            </p:childTnLst>
                          </p:cTn>
                        </p:par>
                        <p:par>
                          <p:cTn id="24" fill="hold">
                            <p:stCondLst>
                              <p:cond delay="2000"/>
                            </p:stCondLst>
                            <p:childTnLst>
                              <p:par>
                                <p:cTn id="25" presetID="22" presetClass="entr" presetSubtype="8" fill="hold" nodeType="afterEffect">
                                  <p:stCondLst>
                                    <p:cond delay="0"/>
                                  </p:stCondLst>
                                  <p:childTnLst>
                                    <p:set>
                                      <p:cBhvr>
                                        <p:cTn id="26" dur="1" fill="hold">
                                          <p:stCondLst>
                                            <p:cond delay="0"/>
                                          </p:stCondLst>
                                        </p:cTn>
                                        <p:tgtEl>
                                          <p:spTgt spid="26"/>
                                        </p:tgtEl>
                                        <p:attrNameLst>
                                          <p:attrName>style.visibility</p:attrName>
                                        </p:attrNameLst>
                                      </p:cBhvr>
                                      <p:to>
                                        <p:strVal val="visible"/>
                                      </p:to>
                                    </p:set>
                                    <p:animEffect transition="in" filter="wipe(left)">
                                      <p:cBhvr>
                                        <p:cTn id="27" dur="500"/>
                                        <p:tgtEl>
                                          <p:spTgt spid="26"/>
                                        </p:tgtEl>
                                      </p:cBhvr>
                                    </p:animEffect>
                                  </p:childTnLst>
                                </p:cTn>
                              </p:par>
                            </p:childTnLst>
                          </p:cTn>
                        </p:par>
                        <p:par>
                          <p:cTn id="28" fill="hold">
                            <p:stCondLst>
                              <p:cond delay="2500"/>
                            </p:stCondLst>
                            <p:childTnLst>
                              <p:par>
                                <p:cTn id="29" presetID="31" presetClass="entr" presetSubtype="0" fill="hold" nodeType="afterEffect">
                                  <p:stCondLst>
                                    <p:cond delay="0"/>
                                  </p:stCondLst>
                                  <p:childTnLst>
                                    <p:set>
                                      <p:cBhvr>
                                        <p:cTn id="30" dur="1" fill="hold">
                                          <p:stCondLst>
                                            <p:cond delay="0"/>
                                          </p:stCondLst>
                                        </p:cTn>
                                        <p:tgtEl>
                                          <p:spTgt spid="2"/>
                                        </p:tgtEl>
                                        <p:attrNameLst>
                                          <p:attrName>style.visibility</p:attrName>
                                        </p:attrNameLst>
                                      </p:cBhvr>
                                      <p:to>
                                        <p:strVal val="visible"/>
                                      </p:to>
                                    </p:set>
                                    <p:anim calcmode="lin" valueType="num">
                                      <p:cBhvr>
                                        <p:cTn id="31" dur="1000" fill="hold"/>
                                        <p:tgtEl>
                                          <p:spTgt spid="2"/>
                                        </p:tgtEl>
                                        <p:attrNameLst>
                                          <p:attrName>ppt_w</p:attrName>
                                        </p:attrNameLst>
                                      </p:cBhvr>
                                      <p:tavLst>
                                        <p:tav tm="0">
                                          <p:val>
                                            <p:fltVal val="0"/>
                                          </p:val>
                                        </p:tav>
                                        <p:tav tm="100000">
                                          <p:val>
                                            <p:strVal val="#ppt_w"/>
                                          </p:val>
                                        </p:tav>
                                      </p:tavLst>
                                    </p:anim>
                                    <p:anim calcmode="lin" valueType="num">
                                      <p:cBhvr>
                                        <p:cTn id="32" dur="1000" fill="hold"/>
                                        <p:tgtEl>
                                          <p:spTgt spid="2"/>
                                        </p:tgtEl>
                                        <p:attrNameLst>
                                          <p:attrName>ppt_h</p:attrName>
                                        </p:attrNameLst>
                                      </p:cBhvr>
                                      <p:tavLst>
                                        <p:tav tm="0">
                                          <p:val>
                                            <p:fltVal val="0"/>
                                          </p:val>
                                        </p:tav>
                                        <p:tav tm="100000">
                                          <p:val>
                                            <p:strVal val="#ppt_h"/>
                                          </p:val>
                                        </p:tav>
                                      </p:tavLst>
                                    </p:anim>
                                    <p:anim calcmode="lin" valueType="num">
                                      <p:cBhvr>
                                        <p:cTn id="33" dur="1000" fill="hold"/>
                                        <p:tgtEl>
                                          <p:spTgt spid="2"/>
                                        </p:tgtEl>
                                        <p:attrNameLst>
                                          <p:attrName>style.rotation</p:attrName>
                                        </p:attrNameLst>
                                      </p:cBhvr>
                                      <p:tavLst>
                                        <p:tav tm="0">
                                          <p:val>
                                            <p:fltVal val="90"/>
                                          </p:val>
                                        </p:tav>
                                        <p:tav tm="100000">
                                          <p:val>
                                            <p:fltVal val="0"/>
                                          </p:val>
                                        </p:tav>
                                      </p:tavLst>
                                    </p:anim>
                                    <p:animEffect transition="in" filter="fade">
                                      <p:cBhvr>
                                        <p:cTn id="34"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PA_组合 14">
            <a:extLst>
              <a:ext uri="{FF2B5EF4-FFF2-40B4-BE49-F238E27FC236}">
                <a16:creationId xmlns:a16="http://schemas.microsoft.com/office/drawing/2014/main" id="{14B70F96-F3DB-4670-BA88-1965D5FD4178}"/>
              </a:ext>
            </a:extLst>
          </p:cNvPr>
          <p:cNvGrpSpPr/>
          <p:nvPr>
            <p:custDataLst>
              <p:tags r:id="rId1"/>
            </p:custDataLst>
          </p:nvPr>
        </p:nvGrpSpPr>
        <p:grpSpPr>
          <a:xfrm>
            <a:off x="7316535" y="5007607"/>
            <a:ext cx="327766" cy="342214"/>
            <a:chOff x="1190625" y="1587950"/>
            <a:chExt cx="1196975" cy="1249362"/>
          </a:xfrm>
          <a:solidFill>
            <a:schemeClr val="bg1"/>
          </a:solidFill>
        </p:grpSpPr>
        <p:sp>
          <p:nvSpPr>
            <p:cNvPr id="21" name="PA_任意多边形 16">
              <a:extLst>
                <a:ext uri="{FF2B5EF4-FFF2-40B4-BE49-F238E27FC236}">
                  <a16:creationId xmlns:a16="http://schemas.microsoft.com/office/drawing/2014/main" id="{7C867701-D28F-47CE-B58B-BB77133C18CB}"/>
                </a:ext>
              </a:extLst>
            </p:cNvPr>
            <p:cNvSpPr>
              <a:spLocks/>
            </p:cNvSpPr>
            <p:nvPr>
              <p:custDataLst>
                <p:tags r:id="rId7"/>
              </p:custDataLst>
            </p:nvPr>
          </p:nvSpPr>
          <p:spPr bwMode="auto">
            <a:xfrm>
              <a:off x="1368425" y="1587950"/>
              <a:ext cx="1019175" cy="877887"/>
            </a:xfrm>
            <a:custGeom>
              <a:avLst/>
              <a:gdLst>
                <a:gd name="T0" fmla="*/ 248 w 269"/>
                <a:gd name="T1" fmla="*/ 0 h 232"/>
                <a:gd name="T2" fmla="*/ 0 w 269"/>
                <a:gd name="T3" fmla="*/ 0 h 232"/>
                <a:gd name="T4" fmla="*/ 84 w 269"/>
                <a:gd name="T5" fmla="*/ 42 h 232"/>
                <a:gd name="T6" fmla="*/ 227 w 269"/>
                <a:gd name="T7" fmla="*/ 42 h 232"/>
                <a:gd name="T8" fmla="*/ 227 w 269"/>
                <a:gd name="T9" fmla="*/ 63 h 232"/>
                <a:gd name="T10" fmla="*/ 126 w 269"/>
                <a:gd name="T11" fmla="*/ 63 h 232"/>
                <a:gd name="T12" fmla="*/ 154 w 269"/>
                <a:gd name="T13" fmla="*/ 77 h 232"/>
                <a:gd name="T14" fmla="*/ 180 w 269"/>
                <a:gd name="T15" fmla="*/ 105 h 232"/>
                <a:gd name="T16" fmla="*/ 227 w 269"/>
                <a:gd name="T17" fmla="*/ 105 h 232"/>
                <a:gd name="T18" fmla="*/ 227 w 269"/>
                <a:gd name="T19" fmla="*/ 126 h 232"/>
                <a:gd name="T20" fmla="*/ 185 w 269"/>
                <a:gd name="T21" fmla="*/ 126 h 232"/>
                <a:gd name="T22" fmla="*/ 185 w 269"/>
                <a:gd name="T23" fmla="*/ 232 h 232"/>
                <a:gd name="T24" fmla="*/ 248 w 269"/>
                <a:gd name="T25" fmla="*/ 232 h 232"/>
                <a:gd name="T26" fmla="*/ 269 w 269"/>
                <a:gd name="T27" fmla="*/ 211 h 232"/>
                <a:gd name="T28" fmla="*/ 269 w 269"/>
                <a:gd name="T29" fmla="*/ 21 h 232"/>
                <a:gd name="T30" fmla="*/ 248 w 269"/>
                <a:gd name="T31" fmla="*/ 0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9" h="232">
                  <a:moveTo>
                    <a:pt x="248" y="0"/>
                  </a:moveTo>
                  <a:cubicBezTo>
                    <a:pt x="0" y="0"/>
                    <a:pt x="0" y="0"/>
                    <a:pt x="0" y="0"/>
                  </a:cubicBezTo>
                  <a:cubicBezTo>
                    <a:pt x="84" y="42"/>
                    <a:pt x="84" y="42"/>
                    <a:pt x="84" y="42"/>
                  </a:cubicBezTo>
                  <a:cubicBezTo>
                    <a:pt x="227" y="42"/>
                    <a:pt x="227" y="42"/>
                    <a:pt x="227" y="42"/>
                  </a:cubicBezTo>
                  <a:cubicBezTo>
                    <a:pt x="227" y="63"/>
                    <a:pt x="227" y="63"/>
                    <a:pt x="227" y="63"/>
                  </a:cubicBezTo>
                  <a:cubicBezTo>
                    <a:pt x="126" y="63"/>
                    <a:pt x="126" y="63"/>
                    <a:pt x="126" y="63"/>
                  </a:cubicBezTo>
                  <a:cubicBezTo>
                    <a:pt x="154" y="77"/>
                    <a:pt x="154" y="77"/>
                    <a:pt x="154" y="77"/>
                  </a:cubicBezTo>
                  <a:cubicBezTo>
                    <a:pt x="165" y="83"/>
                    <a:pt x="175" y="93"/>
                    <a:pt x="180" y="105"/>
                  </a:cubicBezTo>
                  <a:cubicBezTo>
                    <a:pt x="227" y="105"/>
                    <a:pt x="227" y="105"/>
                    <a:pt x="227" y="105"/>
                  </a:cubicBezTo>
                  <a:cubicBezTo>
                    <a:pt x="227" y="126"/>
                    <a:pt x="227" y="126"/>
                    <a:pt x="227" y="126"/>
                  </a:cubicBezTo>
                  <a:cubicBezTo>
                    <a:pt x="185" y="126"/>
                    <a:pt x="185" y="126"/>
                    <a:pt x="185" y="126"/>
                  </a:cubicBezTo>
                  <a:cubicBezTo>
                    <a:pt x="185" y="232"/>
                    <a:pt x="185" y="232"/>
                    <a:pt x="185" y="232"/>
                  </a:cubicBezTo>
                  <a:cubicBezTo>
                    <a:pt x="248" y="232"/>
                    <a:pt x="248" y="232"/>
                    <a:pt x="248" y="232"/>
                  </a:cubicBezTo>
                  <a:cubicBezTo>
                    <a:pt x="260" y="232"/>
                    <a:pt x="269" y="222"/>
                    <a:pt x="269" y="211"/>
                  </a:cubicBezTo>
                  <a:cubicBezTo>
                    <a:pt x="269" y="21"/>
                    <a:pt x="269" y="21"/>
                    <a:pt x="269" y="21"/>
                  </a:cubicBezTo>
                  <a:cubicBezTo>
                    <a:pt x="269" y="9"/>
                    <a:pt x="260" y="0"/>
                    <a:pt x="24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2" tIns="60941" rIns="121882" bIns="60941" numCol="1" anchor="t" anchorCtr="0" compatLnSpc="1">
              <a:prstTxWarp prst="textNoShape">
                <a:avLst/>
              </a:prstTxWarp>
            </a:bodyPr>
            <a:lstStyle/>
            <a:p>
              <a:endParaRPr lang="id-ID" sz="3199"/>
            </a:p>
          </p:txBody>
        </p:sp>
        <p:sp>
          <p:nvSpPr>
            <p:cNvPr id="22" name="PA_任意多边形 17">
              <a:extLst>
                <a:ext uri="{FF2B5EF4-FFF2-40B4-BE49-F238E27FC236}">
                  <a16:creationId xmlns:a16="http://schemas.microsoft.com/office/drawing/2014/main" id="{893BB0C9-D19E-4DB4-A401-1A43C44524EE}"/>
                </a:ext>
              </a:extLst>
            </p:cNvPr>
            <p:cNvSpPr>
              <a:spLocks noEditPoints="1"/>
            </p:cNvSpPr>
            <p:nvPr>
              <p:custDataLst>
                <p:tags r:id="rId8"/>
              </p:custDataLst>
            </p:nvPr>
          </p:nvSpPr>
          <p:spPr bwMode="auto">
            <a:xfrm>
              <a:off x="1190625" y="1613350"/>
              <a:ext cx="798513" cy="1223962"/>
            </a:xfrm>
            <a:custGeom>
              <a:avLst/>
              <a:gdLst>
                <a:gd name="T0" fmla="*/ 192 w 211"/>
                <a:gd name="T1" fmla="*/ 89 h 323"/>
                <a:gd name="T2" fmla="*/ 19 w 211"/>
                <a:gd name="T3" fmla="*/ 2 h 323"/>
                <a:gd name="T4" fmla="*/ 11 w 211"/>
                <a:gd name="T5" fmla="*/ 0 h 323"/>
                <a:gd name="T6" fmla="*/ 0 w 211"/>
                <a:gd name="T7" fmla="*/ 14 h 323"/>
                <a:gd name="T8" fmla="*/ 0 w 211"/>
                <a:gd name="T9" fmla="*/ 204 h 323"/>
                <a:gd name="T10" fmla="*/ 19 w 211"/>
                <a:gd name="T11" fmla="*/ 234 h 323"/>
                <a:gd name="T12" fmla="*/ 192 w 211"/>
                <a:gd name="T13" fmla="*/ 321 h 323"/>
                <a:gd name="T14" fmla="*/ 199 w 211"/>
                <a:gd name="T15" fmla="*/ 323 h 323"/>
                <a:gd name="T16" fmla="*/ 211 w 211"/>
                <a:gd name="T17" fmla="*/ 309 h 323"/>
                <a:gd name="T18" fmla="*/ 211 w 211"/>
                <a:gd name="T19" fmla="*/ 119 h 323"/>
                <a:gd name="T20" fmla="*/ 192 w 211"/>
                <a:gd name="T21" fmla="*/ 89 h 323"/>
                <a:gd name="T22" fmla="*/ 147 w 211"/>
                <a:gd name="T23" fmla="*/ 225 h 323"/>
                <a:gd name="T24" fmla="*/ 126 w 211"/>
                <a:gd name="T25" fmla="*/ 193 h 323"/>
                <a:gd name="T26" fmla="*/ 147 w 211"/>
                <a:gd name="T27" fmla="*/ 162 h 323"/>
                <a:gd name="T28" fmla="*/ 169 w 211"/>
                <a:gd name="T29" fmla="*/ 193 h 323"/>
                <a:gd name="T30" fmla="*/ 147 w 211"/>
                <a:gd name="T31" fmla="*/ 225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1" h="323">
                  <a:moveTo>
                    <a:pt x="192" y="89"/>
                  </a:moveTo>
                  <a:cubicBezTo>
                    <a:pt x="19" y="2"/>
                    <a:pt x="19" y="2"/>
                    <a:pt x="19" y="2"/>
                  </a:cubicBezTo>
                  <a:cubicBezTo>
                    <a:pt x="16" y="1"/>
                    <a:pt x="14" y="0"/>
                    <a:pt x="11" y="0"/>
                  </a:cubicBezTo>
                  <a:cubicBezTo>
                    <a:pt x="5" y="0"/>
                    <a:pt x="0" y="6"/>
                    <a:pt x="0" y="14"/>
                  </a:cubicBezTo>
                  <a:cubicBezTo>
                    <a:pt x="0" y="204"/>
                    <a:pt x="0" y="204"/>
                    <a:pt x="0" y="204"/>
                  </a:cubicBezTo>
                  <a:cubicBezTo>
                    <a:pt x="0" y="215"/>
                    <a:pt x="8" y="229"/>
                    <a:pt x="19" y="234"/>
                  </a:cubicBezTo>
                  <a:cubicBezTo>
                    <a:pt x="192" y="321"/>
                    <a:pt x="192" y="321"/>
                    <a:pt x="192" y="321"/>
                  </a:cubicBezTo>
                  <a:cubicBezTo>
                    <a:pt x="195" y="322"/>
                    <a:pt x="197" y="323"/>
                    <a:pt x="199" y="323"/>
                  </a:cubicBezTo>
                  <a:cubicBezTo>
                    <a:pt x="206" y="323"/>
                    <a:pt x="211" y="318"/>
                    <a:pt x="211" y="309"/>
                  </a:cubicBezTo>
                  <a:cubicBezTo>
                    <a:pt x="211" y="119"/>
                    <a:pt x="211" y="119"/>
                    <a:pt x="211" y="119"/>
                  </a:cubicBezTo>
                  <a:cubicBezTo>
                    <a:pt x="211" y="108"/>
                    <a:pt x="202" y="94"/>
                    <a:pt x="192" y="89"/>
                  </a:cubicBezTo>
                  <a:close/>
                  <a:moveTo>
                    <a:pt x="147" y="225"/>
                  </a:moveTo>
                  <a:cubicBezTo>
                    <a:pt x="136" y="225"/>
                    <a:pt x="126" y="211"/>
                    <a:pt x="126" y="193"/>
                  </a:cubicBezTo>
                  <a:cubicBezTo>
                    <a:pt x="126" y="176"/>
                    <a:pt x="136" y="162"/>
                    <a:pt x="147" y="162"/>
                  </a:cubicBezTo>
                  <a:cubicBezTo>
                    <a:pt x="159" y="162"/>
                    <a:pt x="169" y="176"/>
                    <a:pt x="169" y="193"/>
                  </a:cubicBezTo>
                  <a:cubicBezTo>
                    <a:pt x="169" y="211"/>
                    <a:pt x="159" y="225"/>
                    <a:pt x="147" y="2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2" tIns="60941" rIns="121882" bIns="60941" numCol="1" anchor="t" anchorCtr="0" compatLnSpc="1">
              <a:prstTxWarp prst="textNoShape">
                <a:avLst/>
              </a:prstTxWarp>
            </a:bodyPr>
            <a:lstStyle/>
            <a:p>
              <a:endParaRPr lang="id-ID" sz="3199"/>
            </a:p>
          </p:txBody>
        </p:sp>
      </p:grpSp>
      <p:sp>
        <p:nvSpPr>
          <p:cNvPr id="23" name="PA_任意多边形 21">
            <a:extLst>
              <a:ext uri="{FF2B5EF4-FFF2-40B4-BE49-F238E27FC236}">
                <a16:creationId xmlns:a16="http://schemas.microsoft.com/office/drawing/2014/main" id="{FF908805-DBC9-4D21-AA17-AF2CD1D01946}"/>
              </a:ext>
            </a:extLst>
          </p:cNvPr>
          <p:cNvSpPr>
            <a:spLocks noEditPoints="1"/>
          </p:cNvSpPr>
          <p:nvPr>
            <p:custDataLst>
              <p:tags r:id="rId2"/>
            </p:custDataLst>
          </p:nvPr>
        </p:nvSpPr>
        <p:spPr bwMode="auto">
          <a:xfrm>
            <a:off x="4723111" y="4962682"/>
            <a:ext cx="322163" cy="368089"/>
          </a:xfrm>
          <a:custGeom>
            <a:avLst/>
            <a:gdLst>
              <a:gd name="T0" fmla="*/ 432 w 504"/>
              <a:gd name="T1" fmla="*/ 541 h 577"/>
              <a:gd name="T2" fmla="*/ 407 w 504"/>
              <a:gd name="T3" fmla="*/ 541 h 577"/>
              <a:gd name="T4" fmla="*/ 504 w 504"/>
              <a:gd name="T5" fmla="*/ 361 h 577"/>
              <a:gd name="T6" fmla="*/ 341 w 504"/>
              <a:gd name="T7" fmla="*/ 152 h 577"/>
              <a:gd name="T8" fmla="*/ 382 w 504"/>
              <a:gd name="T9" fmla="*/ 75 h 577"/>
              <a:gd name="T10" fmla="*/ 374 w 504"/>
              <a:gd name="T11" fmla="*/ 50 h 577"/>
              <a:gd name="T12" fmla="*/ 277 w 504"/>
              <a:gd name="T13" fmla="*/ 3 h 577"/>
              <a:gd name="T14" fmla="*/ 263 w 504"/>
              <a:gd name="T15" fmla="*/ 2 h 577"/>
              <a:gd name="T16" fmla="*/ 252 w 504"/>
              <a:gd name="T17" fmla="*/ 12 h 577"/>
              <a:gd name="T18" fmla="*/ 137 w 504"/>
              <a:gd name="T19" fmla="*/ 230 h 577"/>
              <a:gd name="T20" fmla="*/ 153 w 504"/>
              <a:gd name="T21" fmla="*/ 280 h 577"/>
              <a:gd name="T22" fmla="*/ 137 w 504"/>
              <a:gd name="T23" fmla="*/ 313 h 577"/>
              <a:gd name="T24" fmla="*/ 202 w 504"/>
              <a:gd name="T25" fmla="*/ 344 h 577"/>
              <a:gd name="T26" fmla="*/ 217 w 504"/>
              <a:gd name="T27" fmla="*/ 312 h 577"/>
              <a:gd name="T28" fmla="*/ 217 w 504"/>
              <a:gd name="T29" fmla="*/ 312 h 577"/>
              <a:gd name="T30" fmla="*/ 267 w 504"/>
              <a:gd name="T31" fmla="*/ 293 h 577"/>
              <a:gd name="T32" fmla="*/ 306 w 504"/>
              <a:gd name="T33" fmla="*/ 219 h 577"/>
              <a:gd name="T34" fmla="*/ 432 w 504"/>
              <a:gd name="T35" fmla="*/ 361 h 577"/>
              <a:gd name="T36" fmla="*/ 288 w 504"/>
              <a:gd name="T37" fmla="*/ 505 h 577"/>
              <a:gd name="T38" fmla="*/ 180 w 504"/>
              <a:gd name="T39" fmla="*/ 469 h 577"/>
              <a:gd name="T40" fmla="*/ 180 w 504"/>
              <a:gd name="T41" fmla="*/ 451 h 577"/>
              <a:gd name="T42" fmla="*/ 198 w 504"/>
              <a:gd name="T43" fmla="*/ 433 h 577"/>
              <a:gd name="T44" fmla="*/ 288 w 504"/>
              <a:gd name="T45" fmla="*/ 433 h 577"/>
              <a:gd name="T46" fmla="*/ 288 w 504"/>
              <a:gd name="T47" fmla="*/ 397 h 577"/>
              <a:gd name="T48" fmla="*/ 149 w 504"/>
              <a:gd name="T49" fmla="*/ 397 h 577"/>
              <a:gd name="T50" fmla="*/ 75 w 504"/>
              <a:gd name="T51" fmla="*/ 397 h 577"/>
              <a:gd name="T52" fmla="*/ 0 w 504"/>
              <a:gd name="T53" fmla="*/ 397 h 577"/>
              <a:gd name="T54" fmla="*/ 0 w 504"/>
              <a:gd name="T55" fmla="*/ 433 h 577"/>
              <a:gd name="T56" fmla="*/ 85 w 504"/>
              <a:gd name="T57" fmla="*/ 433 h 577"/>
              <a:gd name="T58" fmla="*/ 90 w 504"/>
              <a:gd name="T59" fmla="*/ 433 h 577"/>
              <a:gd name="T60" fmla="*/ 108 w 504"/>
              <a:gd name="T61" fmla="*/ 451 h 577"/>
              <a:gd name="T62" fmla="*/ 108 w 504"/>
              <a:gd name="T63" fmla="*/ 469 h 577"/>
              <a:gd name="T64" fmla="*/ 108 w 504"/>
              <a:gd name="T65" fmla="*/ 541 h 577"/>
              <a:gd name="T66" fmla="*/ 36 w 504"/>
              <a:gd name="T67" fmla="*/ 577 h 577"/>
              <a:gd name="T68" fmla="*/ 504 w 504"/>
              <a:gd name="T69" fmla="*/ 577 h 577"/>
              <a:gd name="T70" fmla="*/ 432 w 504"/>
              <a:gd name="T71" fmla="*/ 541 h 577"/>
              <a:gd name="T72" fmla="*/ 306 w 504"/>
              <a:gd name="T73" fmla="*/ 49 h 577"/>
              <a:gd name="T74" fmla="*/ 294 w 504"/>
              <a:gd name="T75" fmla="*/ 61 h 577"/>
              <a:gd name="T76" fmla="*/ 212 w 504"/>
              <a:gd name="T77" fmla="*/ 217 h 577"/>
              <a:gd name="T78" fmla="*/ 180 w 504"/>
              <a:gd name="T79" fmla="*/ 202 h 577"/>
              <a:gd name="T80" fmla="*/ 182 w 504"/>
              <a:gd name="T81" fmla="*/ 195 h 577"/>
              <a:gd name="T82" fmla="*/ 261 w 504"/>
              <a:gd name="T83" fmla="*/ 48 h 577"/>
              <a:gd name="T84" fmla="*/ 272 w 504"/>
              <a:gd name="T85" fmla="*/ 38 h 577"/>
              <a:gd name="T86" fmla="*/ 286 w 504"/>
              <a:gd name="T87" fmla="*/ 39 h 577"/>
              <a:gd name="T88" fmla="*/ 306 w 504"/>
              <a:gd name="T89" fmla="*/ 49 h 577"/>
              <a:gd name="T90" fmla="*/ 306 w 504"/>
              <a:gd name="T91" fmla="*/ 4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04" h="577">
                <a:moveTo>
                  <a:pt x="432" y="541"/>
                </a:moveTo>
                <a:cubicBezTo>
                  <a:pt x="407" y="541"/>
                  <a:pt x="407" y="541"/>
                  <a:pt x="407" y="541"/>
                </a:cubicBezTo>
                <a:cubicBezTo>
                  <a:pt x="466" y="502"/>
                  <a:pt x="504" y="436"/>
                  <a:pt x="504" y="361"/>
                </a:cubicBezTo>
                <a:cubicBezTo>
                  <a:pt x="504" y="260"/>
                  <a:pt x="435" y="175"/>
                  <a:pt x="341" y="152"/>
                </a:cubicBezTo>
                <a:cubicBezTo>
                  <a:pt x="382" y="75"/>
                  <a:pt x="382" y="75"/>
                  <a:pt x="382" y="75"/>
                </a:cubicBezTo>
                <a:cubicBezTo>
                  <a:pt x="386" y="65"/>
                  <a:pt x="383" y="54"/>
                  <a:pt x="374" y="50"/>
                </a:cubicBezTo>
                <a:cubicBezTo>
                  <a:pt x="277" y="3"/>
                  <a:pt x="277" y="3"/>
                  <a:pt x="277" y="3"/>
                </a:cubicBezTo>
                <a:cubicBezTo>
                  <a:pt x="272" y="1"/>
                  <a:pt x="267" y="0"/>
                  <a:pt x="263" y="2"/>
                </a:cubicBezTo>
                <a:cubicBezTo>
                  <a:pt x="258" y="4"/>
                  <a:pt x="254" y="7"/>
                  <a:pt x="252" y="12"/>
                </a:cubicBezTo>
                <a:cubicBezTo>
                  <a:pt x="137" y="230"/>
                  <a:pt x="137" y="230"/>
                  <a:pt x="137" y="230"/>
                </a:cubicBezTo>
                <a:cubicBezTo>
                  <a:pt x="128" y="249"/>
                  <a:pt x="135" y="272"/>
                  <a:pt x="153" y="280"/>
                </a:cubicBezTo>
                <a:cubicBezTo>
                  <a:pt x="137" y="313"/>
                  <a:pt x="137" y="313"/>
                  <a:pt x="137" y="313"/>
                </a:cubicBezTo>
                <a:cubicBezTo>
                  <a:pt x="202" y="344"/>
                  <a:pt x="202" y="344"/>
                  <a:pt x="202" y="344"/>
                </a:cubicBezTo>
                <a:cubicBezTo>
                  <a:pt x="217" y="312"/>
                  <a:pt x="217" y="312"/>
                  <a:pt x="217" y="312"/>
                </a:cubicBezTo>
                <a:cubicBezTo>
                  <a:pt x="217" y="312"/>
                  <a:pt x="217" y="312"/>
                  <a:pt x="217" y="312"/>
                </a:cubicBezTo>
                <a:cubicBezTo>
                  <a:pt x="235" y="320"/>
                  <a:pt x="257" y="312"/>
                  <a:pt x="267" y="293"/>
                </a:cubicBezTo>
                <a:cubicBezTo>
                  <a:pt x="306" y="219"/>
                  <a:pt x="306" y="219"/>
                  <a:pt x="306" y="219"/>
                </a:cubicBezTo>
                <a:cubicBezTo>
                  <a:pt x="377" y="228"/>
                  <a:pt x="432" y="288"/>
                  <a:pt x="432" y="361"/>
                </a:cubicBezTo>
                <a:cubicBezTo>
                  <a:pt x="432" y="440"/>
                  <a:pt x="367" y="505"/>
                  <a:pt x="288" y="505"/>
                </a:cubicBezTo>
                <a:cubicBezTo>
                  <a:pt x="252" y="505"/>
                  <a:pt x="205" y="491"/>
                  <a:pt x="180" y="469"/>
                </a:cubicBezTo>
                <a:cubicBezTo>
                  <a:pt x="180" y="451"/>
                  <a:pt x="180" y="451"/>
                  <a:pt x="180" y="451"/>
                </a:cubicBezTo>
                <a:cubicBezTo>
                  <a:pt x="180" y="441"/>
                  <a:pt x="188" y="433"/>
                  <a:pt x="198" y="433"/>
                </a:cubicBezTo>
                <a:cubicBezTo>
                  <a:pt x="288" y="433"/>
                  <a:pt x="288" y="433"/>
                  <a:pt x="288" y="433"/>
                </a:cubicBezTo>
                <a:cubicBezTo>
                  <a:pt x="288" y="397"/>
                  <a:pt x="288" y="397"/>
                  <a:pt x="288" y="397"/>
                </a:cubicBezTo>
                <a:cubicBezTo>
                  <a:pt x="149" y="397"/>
                  <a:pt x="149" y="397"/>
                  <a:pt x="149" y="397"/>
                </a:cubicBezTo>
                <a:cubicBezTo>
                  <a:pt x="75" y="397"/>
                  <a:pt x="75" y="397"/>
                  <a:pt x="75" y="397"/>
                </a:cubicBezTo>
                <a:cubicBezTo>
                  <a:pt x="0" y="397"/>
                  <a:pt x="0" y="397"/>
                  <a:pt x="0" y="397"/>
                </a:cubicBezTo>
                <a:cubicBezTo>
                  <a:pt x="0" y="433"/>
                  <a:pt x="0" y="433"/>
                  <a:pt x="0" y="433"/>
                </a:cubicBezTo>
                <a:cubicBezTo>
                  <a:pt x="85" y="433"/>
                  <a:pt x="85" y="433"/>
                  <a:pt x="85" y="433"/>
                </a:cubicBezTo>
                <a:cubicBezTo>
                  <a:pt x="90" y="433"/>
                  <a:pt x="90" y="433"/>
                  <a:pt x="90" y="433"/>
                </a:cubicBezTo>
                <a:cubicBezTo>
                  <a:pt x="100" y="433"/>
                  <a:pt x="108" y="441"/>
                  <a:pt x="108" y="451"/>
                </a:cubicBezTo>
                <a:cubicBezTo>
                  <a:pt x="108" y="469"/>
                  <a:pt x="108" y="469"/>
                  <a:pt x="108" y="469"/>
                </a:cubicBezTo>
                <a:cubicBezTo>
                  <a:pt x="108" y="541"/>
                  <a:pt x="108" y="541"/>
                  <a:pt x="108" y="541"/>
                </a:cubicBezTo>
                <a:cubicBezTo>
                  <a:pt x="68" y="541"/>
                  <a:pt x="36" y="537"/>
                  <a:pt x="36" y="577"/>
                </a:cubicBezTo>
                <a:cubicBezTo>
                  <a:pt x="504" y="577"/>
                  <a:pt x="504" y="577"/>
                  <a:pt x="504" y="577"/>
                </a:cubicBezTo>
                <a:cubicBezTo>
                  <a:pt x="504" y="537"/>
                  <a:pt x="472" y="541"/>
                  <a:pt x="432" y="541"/>
                </a:cubicBezTo>
                <a:close/>
                <a:moveTo>
                  <a:pt x="306" y="49"/>
                </a:moveTo>
                <a:cubicBezTo>
                  <a:pt x="301" y="51"/>
                  <a:pt x="297" y="55"/>
                  <a:pt x="294" y="61"/>
                </a:cubicBezTo>
                <a:cubicBezTo>
                  <a:pt x="212" y="217"/>
                  <a:pt x="212" y="217"/>
                  <a:pt x="212" y="217"/>
                </a:cubicBezTo>
                <a:cubicBezTo>
                  <a:pt x="180" y="202"/>
                  <a:pt x="180" y="202"/>
                  <a:pt x="180" y="202"/>
                </a:cubicBezTo>
                <a:cubicBezTo>
                  <a:pt x="181" y="199"/>
                  <a:pt x="181" y="197"/>
                  <a:pt x="182" y="195"/>
                </a:cubicBezTo>
                <a:cubicBezTo>
                  <a:pt x="261" y="48"/>
                  <a:pt x="261" y="48"/>
                  <a:pt x="261" y="48"/>
                </a:cubicBezTo>
                <a:cubicBezTo>
                  <a:pt x="263" y="43"/>
                  <a:pt x="267" y="40"/>
                  <a:pt x="272" y="38"/>
                </a:cubicBezTo>
                <a:cubicBezTo>
                  <a:pt x="276" y="36"/>
                  <a:pt x="281" y="37"/>
                  <a:pt x="286" y="39"/>
                </a:cubicBezTo>
                <a:cubicBezTo>
                  <a:pt x="306" y="49"/>
                  <a:pt x="306" y="49"/>
                  <a:pt x="306" y="49"/>
                </a:cubicBezTo>
                <a:cubicBezTo>
                  <a:pt x="306" y="49"/>
                  <a:pt x="306" y="49"/>
                  <a:pt x="306" y="49"/>
                </a:cubicBezTo>
                <a:close/>
              </a:path>
            </a:pathLst>
          </a:custGeom>
          <a:solidFill>
            <a:schemeClr val="bg1"/>
          </a:solidFill>
          <a:ln>
            <a:noFill/>
          </a:ln>
        </p:spPr>
        <p:txBody>
          <a:bodyPr vert="horz" wrap="square" lIns="91412" tIns="45706" rIns="91412" bIns="45706" numCol="1" anchor="t" anchorCtr="0" compatLnSpc="1">
            <a:prstTxWarp prst="textNoShape">
              <a:avLst/>
            </a:prstTxWarp>
          </a:bodyPr>
          <a:lstStyle/>
          <a:p>
            <a:endParaRPr lang="id-ID" sz="3199"/>
          </a:p>
        </p:txBody>
      </p:sp>
      <p:cxnSp>
        <p:nvCxnSpPr>
          <p:cNvPr id="24" name="PA_直接连接符 18">
            <a:extLst>
              <a:ext uri="{FF2B5EF4-FFF2-40B4-BE49-F238E27FC236}">
                <a16:creationId xmlns:a16="http://schemas.microsoft.com/office/drawing/2014/main" id="{85213225-2AF0-424B-B3B8-AF374D99E8B3}"/>
              </a:ext>
            </a:extLst>
          </p:cNvPr>
          <p:cNvCxnSpPr/>
          <p:nvPr>
            <p:custDataLst>
              <p:tags r:id="rId3"/>
            </p:custDataLst>
          </p:nvPr>
        </p:nvCxnSpPr>
        <p:spPr>
          <a:xfrm>
            <a:off x="1332350" y="1773262"/>
            <a:ext cx="929036" cy="0"/>
          </a:xfrm>
          <a:prstGeom prst="line">
            <a:avLst/>
          </a:prstGeom>
          <a:ln w="12700" cap="flat" cmpd="sng" algn="ctr">
            <a:solidFill>
              <a:srgbClr val="7F7F7F"/>
            </a:solidFill>
            <a:prstDash val="dash"/>
            <a:round/>
            <a:headEnd type="oval"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5" name="PA_直接连接符 19">
            <a:extLst>
              <a:ext uri="{FF2B5EF4-FFF2-40B4-BE49-F238E27FC236}">
                <a16:creationId xmlns:a16="http://schemas.microsoft.com/office/drawing/2014/main" id="{8DC83995-664D-4AB3-8D00-33F413739B2C}"/>
              </a:ext>
            </a:extLst>
          </p:cNvPr>
          <p:cNvCxnSpPr>
            <a:cxnSpLocks/>
          </p:cNvCxnSpPr>
          <p:nvPr>
            <p:custDataLst>
              <p:tags r:id="rId4"/>
            </p:custDataLst>
          </p:nvPr>
        </p:nvCxnSpPr>
        <p:spPr>
          <a:xfrm>
            <a:off x="1332350" y="4251229"/>
            <a:ext cx="929036" cy="0"/>
          </a:xfrm>
          <a:prstGeom prst="line">
            <a:avLst/>
          </a:prstGeom>
          <a:ln w="12700" cap="flat" cmpd="sng" algn="ctr">
            <a:solidFill>
              <a:srgbClr val="7F7F7F"/>
            </a:solidFill>
            <a:prstDash val="dash"/>
            <a:round/>
            <a:headEnd type="oval"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6" name="PA_直接连接符 20">
            <a:extLst>
              <a:ext uri="{FF2B5EF4-FFF2-40B4-BE49-F238E27FC236}">
                <a16:creationId xmlns:a16="http://schemas.microsoft.com/office/drawing/2014/main" id="{BB55CD6A-9355-4D70-84A7-6FC5AAF5DE2B}"/>
              </a:ext>
            </a:extLst>
          </p:cNvPr>
          <p:cNvCxnSpPr/>
          <p:nvPr>
            <p:custDataLst>
              <p:tags r:id="rId5"/>
            </p:custDataLst>
          </p:nvPr>
        </p:nvCxnSpPr>
        <p:spPr>
          <a:xfrm flipH="1">
            <a:off x="8321577" y="5941937"/>
            <a:ext cx="2761398" cy="0"/>
          </a:xfrm>
          <a:prstGeom prst="line">
            <a:avLst/>
          </a:prstGeom>
          <a:ln w="12700" cap="flat" cmpd="sng" algn="ctr">
            <a:solidFill>
              <a:srgbClr val="7F7F7F"/>
            </a:solidFill>
            <a:prstDash val="dash"/>
            <a:round/>
            <a:headEnd type="oval" w="med" len="med"/>
            <a:tailEnd type="none" w="med" len="med"/>
          </a:ln>
        </p:spPr>
        <p:style>
          <a:lnRef idx="1">
            <a:schemeClr val="accent1"/>
          </a:lnRef>
          <a:fillRef idx="0">
            <a:schemeClr val="accent1"/>
          </a:fillRef>
          <a:effectRef idx="0">
            <a:schemeClr val="accent1"/>
          </a:effectRef>
          <a:fontRef idx="minor">
            <a:schemeClr val="tx1"/>
          </a:fontRef>
        </p:style>
      </p:cxnSp>
      <p:sp>
        <p:nvSpPr>
          <p:cNvPr id="4" name="文本框 3">
            <a:extLst>
              <a:ext uri="{FF2B5EF4-FFF2-40B4-BE49-F238E27FC236}">
                <a16:creationId xmlns:a16="http://schemas.microsoft.com/office/drawing/2014/main" id="{08826C37-98D4-2CAB-046F-99A7227F2584}"/>
              </a:ext>
            </a:extLst>
          </p:cNvPr>
          <p:cNvSpPr txBox="1"/>
          <p:nvPr/>
        </p:nvSpPr>
        <p:spPr>
          <a:xfrm>
            <a:off x="1125415" y="720969"/>
            <a:ext cx="2339102" cy="461665"/>
          </a:xfrm>
          <a:prstGeom prst="rect">
            <a:avLst/>
          </a:prstGeom>
          <a:noFill/>
        </p:spPr>
        <p:txBody>
          <a:bodyPr wrap="none" rtlCol="0">
            <a:spAutoFit/>
          </a:bodyPr>
          <a:lstStyle/>
          <a:p>
            <a:r>
              <a:rPr lang="zh-CN" altLang="en-US" sz="2400" b="1" dirty="0"/>
              <a:t>编写项目计划书</a:t>
            </a:r>
          </a:p>
        </p:txBody>
      </p:sp>
      <p:sp>
        <p:nvSpPr>
          <p:cNvPr id="5" name="矩形 4">
            <a:extLst>
              <a:ext uri="{FF2B5EF4-FFF2-40B4-BE49-F238E27FC236}">
                <a16:creationId xmlns:a16="http://schemas.microsoft.com/office/drawing/2014/main" id="{B97C7369-E572-2A13-7B05-6848687A3CC2}"/>
              </a:ext>
            </a:extLst>
          </p:cNvPr>
          <p:cNvSpPr/>
          <p:nvPr/>
        </p:nvSpPr>
        <p:spPr>
          <a:xfrm>
            <a:off x="4906108" y="96715"/>
            <a:ext cx="2321169" cy="26497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pic>
        <p:nvPicPr>
          <p:cNvPr id="2" name="PA_PicturePlaceholder 4">
            <a:extLst>
              <a:ext uri="{FF2B5EF4-FFF2-40B4-BE49-F238E27FC236}">
                <a16:creationId xmlns:a16="http://schemas.microsoft.com/office/drawing/2014/main" id="{5D4FDC64-B280-960C-D2E0-B5BAA56534FA}"/>
              </a:ext>
            </a:extLst>
          </p:cNvPr>
          <p:cNvPicPr>
            <a:picLocks noChangeAspect="1"/>
          </p:cNvPicPr>
          <p:nvPr>
            <p:custDataLst>
              <p:tags r:id="rId6"/>
            </p:custDataLst>
          </p:nvPr>
        </p:nvPicPr>
        <p:blipFill>
          <a:blip r:embed="rId11">
            <a:extLst>
              <a:ext uri="{28A0092B-C50C-407E-A947-70E740481C1C}">
                <a14:useLocalDpi xmlns:a14="http://schemas.microsoft.com/office/drawing/2010/main" val="0"/>
              </a:ext>
            </a:extLst>
          </a:blip>
          <a:stretch>
            <a:fillRect/>
          </a:stretch>
        </p:blipFill>
        <p:spPr>
          <a:xfrm>
            <a:off x="506160" y="1773262"/>
            <a:ext cx="4539114" cy="2836945"/>
          </a:xfrm>
          <a:prstGeom prst="rect">
            <a:avLst/>
          </a:prstGeom>
          <a:ln w="38100">
            <a:solidFill>
              <a:srgbClr val="FF9900"/>
            </a:solidFill>
          </a:ln>
        </p:spPr>
      </p:pic>
      <p:pic>
        <p:nvPicPr>
          <p:cNvPr id="8" name="图片 7">
            <a:extLst>
              <a:ext uri="{FF2B5EF4-FFF2-40B4-BE49-F238E27FC236}">
                <a16:creationId xmlns:a16="http://schemas.microsoft.com/office/drawing/2014/main" id="{ED5F06BD-B191-0AFD-DF88-7E5B0B380462}"/>
              </a:ext>
            </a:extLst>
          </p:cNvPr>
          <p:cNvPicPr>
            <a:picLocks noChangeAspect="1"/>
          </p:cNvPicPr>
          <p:nvPr/>
        </p:nvPicPr>
        <p:blipFill>
          <a:blip r:embed="rId12"/>
          <a:stretch>
            <a:fillRect/>
          </a:stretch>
        </p:blipFill>
        <p:spPr>
          <a:xfrm>
            <a:off x="5215922" y="1621878"/>
            <a:ext cx="6050804" cy="3139712"/>
          </a:xfrm>
          <a:prstGeom prst="rect">
            <a:avLst/>
          </a:prstGeom>
        </p:spPr>
      </p:pic>
    </p:spTree>
    <p:extLst>
      <p:ext uri="{BB962C8B-B14F-4D97-AF65-F5344CB8AC3E}">
        <p14:creationId xmlns:p14="http://schemas.microsoft.com/office/powerpoint/2010/main" val="601771655"/>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p:cTn id="7" dur="500" fill="hold"/>
                                        <p:tgtEl>
                                          <p:spTgt spid="23"/>
                                        </p:tgtEl>
                                        <p:attrNameLst>
                                          <p:attrName>ppt_w</p:attrName>
                                        </p:attrNameLst>
                                      </p:cBhvr>
                                      <p:tavLst>
                                        <p:tav tm="0">
                                          <p:val>
                                            <p:fltVal val="0"/>
                                          </p:val>
                                        </p:tav>
                                        <p:tav tm="100000">
                                          <p:val>
                                            <p:strVal val="#ppt_w"/>
                                          </p:val>
                                        </p:tav>
                                      </p:tavLst>
                                    </p:anim>
                                    <p:anim calcmode="lin" valueType="num">
                                      <p:cBhvr>
                                        <p:cTn id="8" dur="500" fill="hold"/>
                                        <p:tgtEl>
                                          <p:spTgt spid="23"/>
                                        </p:tgtEl>
                                        <p:attrNameLst>
                                          <p:attrName>ppt_h</p:attrName>
                                        </p:attrNameLst>
                                      </p:cBhvr>
                                      <p:tavLst>
                                        <p:tav tm="0">
                                          <p:val>
                                            <p:fltVal val="0"/>
                                          </p:val>
                                        </p:tav>
                                        <p:tav tm="100000">
                                          <p:val>
                                            <p:strVal val="#ppt_h"/>
                                          </p:val>
                                        </p:tav>
                                      </p:tavLst>
                                    </p:anim>
                                    <p:animEffect transition="in" filter="fade">
                                      <p:cBhvr>
                                        <p:cTn id="9" dur="500"/>
                                        <p:tgtEl>
                                          <p:spTgt spid="23"/>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20"/>
                                        </p:tgtEl>
                                        <p:attrNameLst>
                                          <p:attrName>style.visibility</p:attrName>
                                        </p:attrNameLst>
                                      </p:cBhvr>
                                      <p:to>
                                        <p:strVal val="visible"/>
                                      </p:to>
                                    </p:set>
                                    <p:anim calcmode="lin" valueType="num">
                                      <p:cBhvr>
                                        <p:cTn id="13" dur="500" fill="hold"/>
                                        <p:tgtEl>
                                          <p:spTgt spid="20"/>
                                        </p:tgtEl>
                                        <p:attrNameLst>
                                          <p:attrName>ppt_w</p:attrName>
                                        </p:attrNameLst>
                                      </p:cBhvr>
                                      <p:tavLst>
                                        <p:tav tm="0">
                                          <p:val>
                                            <p:fltVal val="0"/>
                                          </p:val>
                                        </p:tav>
                                        <p:tav tm="100000">
                                          <p:val>
                                            <p:strVal val="#ppt_w"/>
                                          </p:val>
                                        </p:tav>
                                      </p:tavLst>
                                    </p:anim>
                                    <p:anim calcmode="lin" valueType="num">
                                      <p:cBhvr>
                                        <p:cTn id="14" dur="500" fill="hold"/>
                                        <p:tgtEl>
                                          <p:spTgt spid="20"/>
                                        </p:tgtEl>
                                        <p:attrNameLst>
                                          <p:attrName>ppt_h</p:attrName>
                                        </p:attrNameLst>
                                      </p:cBhvr>
                                      <p:tavLst>
                                        <p:tav tm="0">
                                          <p:val>
                                            <p:fltVal val="0"/>
                                          </p:val>
                                        </p:tav>
                                        <p:tav tm="100000">
                                          <p:val>
                                            <p:strVal val="#ppt_h"/>
                                          </p:val>
                                        </p:tav>
                                      </p:tavLst>
                                    </p:anim>
                                    <p:animEffect transition="in" filter="fade">
                                      <p:cBhvr>
                                        <p:cTn id="15" dur="500"/>
                                        <p:tgtEl>
                                          <p:spTgt spid="20"/>
                                        </p:tgtEl>
                                      </p:cBhvr>
                                    </p:animEffect>
                                  </p:childTnLst>
                                </p:cTn>
                              </p:par>
                            </p:childTnLst>
                          </p:cTn>
                        </p:par>
                        <p:par>
                          <p:cTn id="16" fill="hold">
                            <p:stCondLst>
                              <p:cond delay="1000"/>
                            </p:stCondLst>
                            <p:childTnLst>
                              <p:par>
                                <p:cTn id="17" presetID="22" presetClass="entr" presetSubtype="2" fill="hold" nodeType="afterEffect">
                                  <p:stCondLst>
                                    <p:cond delay="0"/>
                                  </p:stCondLst>
                                  <p:childTnLst>
                                    <p:set>
                                      <p:cBhvr>
                                        <p:cTn id="18" dur="1" fill="hold">
                                          <p:stCondLst>
                                            <p:cond delay="0"/>
                                          </p:stCondLst>
                                        </p:cTn>
                                        <p:tgtEl>
                                          <p:spTgt spid="24"/>
                                        </p:tgtEl>
                                        <p:attrNameLst>
                                          <p:attrName>style.visibility</p:attrName>
                                        </p:attrNameLst>
                                      </p:cBhvr>
                                      <p:to>
                                        <p:strVal val="visible"/>
                                      </p:to>
                                    </p:set>
                                    <p:animEffect transition="in" filter="wipe(right)">
                                      <p:cBhvr>
                                        <p:cTn id="19" dur="500"/>
                                        <p:tgtEl>
                                          <p:spTgt spid="24"/>
                                        </p:tgtEl>
                                      </p:cBhvr>
                                    </p:animEffect>
                                  </p:childTnLst>
                                </p:cTn>
                              </p:par>
                            </p:childTnLst>
                          </p:cTn>
                        </p:par>
                        <p:par>
                          <p:cTn id="20" fill="hold">
                            <p:stCondLst>
                              <p:cond delay="1500"/>
                            </p:stCondLst>
                            <p:childTnLst>
                              <p:par>
                                <p:cTn id="21" presetID="22" presetClass="entr" presetSubtype="2" fill="hold" nodeType="afterEffect">
                                  <p:stCondLst>
                                    <p:cond delay="0"/>
                                  </p:stCondLst>
                                  <p:childTnLst>
                                    <p:set>
                                      <p:cBhvr>
                                        <p:cTn id="22" dur="1" fill="hold">
                                          <p:stCondLst>
                                            <p:cond delay="0"/>
                                          </p:stCondLst>
                                        </p:cTn>
                                        <p:tgtEl>
                                          <p:spTgt spid="25"/>
                                        </p:tgtEl>
                                        <p:attrNameLst>
                                          <p:attrName>style.visibility</p:attrName>
                                        </p:attrNameLst>
                                      </p:cBhvr>
                                      <p:to>
                                        <p:strVal val="visible"/>
                                      </p:to>
                                    </p:set>
                                    <p:animEffect transition="in" filter="wipe(right)">
                                      <p:cBhvr>
                                        <p:cTn id="23" dur="500"/>
                                        <p:tgtEl>
                                          <p:spTgt spid="25"/>
                                        </p:tgtEl>
                                      </p:cBhvr>
                                    </p:animEffect>
                                  </p:childTnLst>
                                </p:cTn>
                              </p:par>
                            </p:childTnLst>
                          </p:cTn>
                        </p:par>
                        <p:par>
                          <p:cTn id="24" fill="hold">
                            <p:stCondLst>
                              <p:cond delay="2000"/>
                            </p:stCondLst>
                            <p:childTnLst>
                              <p:par>
                                <p:cTn id="25" presetID="22" presetClass="entr" presetSubtype="8" fill="hold" nodeType="afterEffect">
                                  <p:stCondLst>
                                    <p:cond delay="0"/>
                                  </p:stCondLst>
                                  <p:childTnLst>
                                    <p:set>
                                      <p:cBhvr>
                                        <p:cTn id="26" dur="1" fill="hold">
                                          <p:stCondLst>
                                            <p:cond delay="0"/>
                                          </p:stCondLst>
                                        </p:cTn>
                                        <p:tgtEl>
                                          <p:spTgt spid="26"/>
                                        </p:tgtEl>
                                        <p:attrNameLst>
                                          <p:attrName>style.visibility</p:attrName>
                                        </p:attrNameLst>
                                      </p:cBhvr>
                                      <p:to>
                                        <p:strVal val="visible"/>
                                      </p:to>
                                    </p:set>
                                    <p:animEffect transition="in" filter="wipe(left)">
                                      <p:cBhvr>
                                        <p:cTn id="27" dur="500"/>
                                        <p:tgtEl>
                                          <p:spTgt spid="26"/>
                                        </p:tgtEl>
                                      </p:cBhvr>
                                    </p:animEffect>
                                  </p:childTnLst>
                                </p:cTn>
                              </p:par>
                            </p:childTnLst>
                          </p:cTn>
                        </p:par>
                        <p:par>
                          <p:cTn id="28" fill="hold">
                            <p:stCondLst>
                              <p:cond delay="2500"/>
                            </p:stCondLst>
                            <p:childTnLst>
                              <p:par>
                                <p:cTn id="29" presetID="31" presetClass="entr" presetSubtype="0" fill="hold" nodeType="afterEffect">
                                  <p:stCondLst>
                                    <p:cond delay="0"/>
                                  </p:stCondLst>
                                  <p:childTnLst>
                                    <p:set>
                                      <p:cBhvr>
                                        <p:cTn id="30" dur="1" fill="hold">
                                          <p:stCondLst>
                                            <p:cond delay="0"/>
                                          </p:stCondLst>
                                        </p:cTn>
                                        <p:tgtEl>
                                          <p:spTgt spid="2"/>
                                        </p:tgtEl>
                                        <p:attrNameLst>
                                          <p:attrName>style.visibility</p:attrName>
                                        </p:attrNameLst>
                                      </p:cBhvr>
                                      <p:to>
                                        <p:strVal val="visible"/>
                                      </p:to>
                                    </p:set>
                                    <p:anim calcmode="lin" valueType="num">
                                      <p:cBhvr>
                                        <p:cTn id="31" dur="1000" fill="hold"/>
                                        <p:tgtEl>
                                          <p:spTgt spid="2"/>
                                        </p:tgtEl>
                                        <p:attrNameLst>
                                          <p:attrName>ppt_w</p:attrName>
                                        </p:attrNameLst>
                                      </p:cBhvr>
                                      <p:tavLst>
                                        <p:tav tm="0">
                                          <p:val>
                                            <p:fltVal val="0"/>
                                          </p:val>
                                        </p:tav>
                                        <p:tav tm="100000">
                                          <p:val>
                                            <p:strVal val="#ppt_w"/>
                                          </p:val>
                                        </p:tav>
                                      </p:tavLst>
                                    </p:anim>
                                    <p:anim calcmode="lin" valueType="num">
                                      <p:cBhvr>
                                        <p:cTn id="32" dur="1000" fill="hold"/>
                                        <p:tgtEl>
                                          <p:spTgt spid="2"/>
                                        </p:tgtEl>
                                        <p:attrNameLst>
                                          <p:attrName>ppt_h</p:attrName>
                                        </p:attrNameLst>
                                      </p:cBhvr>
                                      <p:tavLst>
                                        <p:tav tm="0">
                                          <p:val>
                                            <p:fltVal val="0"/>
                                          </p:val>
                                        </p:tav>
                                        <p:tav tm="100000">
                                          <p:val>
                                            <p:strVal val="#ppt_h"/>
                                          </p:val>
                                        </p:tav>
                                      </p:tavLst>
                                    </p:anim>
                                    <p:anim calcmode="lin" valueType="num">
                                      <p:cBhvr>
                                        <p:cTn id="33" dur="1000" fill="hold"/>
                                        <p:tgtEl>
                                          <p:spTgt spid="2"/>
                                        </p:tgtEl>
                                        <p:attrNameLst>
                                          <p:attrName>style.rotation</p:attrName>
                                        </p:attrNameLst>
                                      </p:cBhvr>
                                      <p:tavLst>
                                        <p:tav tm="0">
                                          <p:val>
                                            <p:fltVal val="90"/>
                                          </p:val>
                                        </p:tav>
                                        <p:tav tm="100000">
                                          <p:val>
                                            <p:fltVal val="0"/>
                                          </p:val>
                                        </p:tav>
                                      </p:tavLst>
                                    </p:anim>
                                    <p:animEffect transition="in" filter="fade">
                                      <p:cBhvr>
                                        <p:cTn id="34"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Lst>
</file>

<file path=ppt/tags/tag10.xml><?xml version="1.0" encoding="utf-8"?>
<p:tagLst xmlns:a="http://schemas.openxmlformats.org/drawingml/2006/main" xmlns:r="http://schemas.openxmlformats.org/officeDocument/2006/relationships" xmlns:p="http://schemas.openxmlformats.org/presentationml/2006/main">
  <p:tag name="PA" val="v3.2.0"/>
</p:tagLst>
</file>

<file path=ppt/tags/tag100.xml><?xml version="1.0" encoding="utf-8"?>
<p:tagLst xmlns:a="http://schemas.openxmlformats.org/drawingml/2006/main" xmlns:r="http://schemas.openxmlformats.org/officeDocument/2006/relationships" xmlns:p="http://schemas.openxmlformats.org/presentationml/2006/main">
  <p:tag name="PA" val="v3.2.0"/>
</p:tagLst>
</file>

<file path=ppt/tags/tag101.xml><?xml version="1.0" encoding="utf-8"?>
<p:tagLst xmlns:a="http://schemas.openxmlformats.org/drawingml/2006/main" xmlns:r="http://schemas.openxmlformats.org/officeDocument/2006/relationships" xmlns:p="http://schemas.openxmlformats.org/presentationml/2006/main">
  <p:tag name="PA" val="v3.2.0"/>
</p:tagLst>
</file>

<file path=ppt/tags/tag102.xml><?xml version="1.0" encoding="utf-8"?>
<p:tagLst xmlns:a="http://schemas.openxmlformats.org/drawingml/2006/main" xmlns:r="http://schemas.openxmlformats.org/officeDocument/2006/relationships" xmlns:p="http://schemas.openxmlformats.org/presentationml/2006/main">
  <p:tag name="PA" val="v3.2.0"/>
</p:tagLst>
</file>

<file path=ppt/tags/tag103.xml><?xml version="1.0" encoding="utf-8"?>
<p:tagLst xmlns:a="http://schemas.openxmlformats.org/drawingml/2006/main" xmlns:r="http://schemas.openxmlformats.org/officeDocument/2006/relationships" xmlns:p="http://schemas.openxmlformats.org/presentationml/2006/main">
  <p:tag name="PA" val="v3.2.0"/>
</p:tagLst>
</file>

<file path=ppt/tags/tag104.xml><?xml version="1.0" encoding="utf-8"?>
<p:tagLst xmlns:a="http://schemas.openxmlformats.org/drawingml/2006/main" xmlns:r="http://schemas.openxmlformats.org/officeDocument/2006/relationships" xmlns:p="http://schemas.openxmlformats.org/presentationml/2006/main">
  <p:tag name="PA" val="v3.2.0"/>
</p:tagLst>
</file>

<file path=ppt/tags/tag105.xml><?xml version="1.0" encoding="utf-8"?>
<p:tagLst xmlns:a="http://schemas.openxmlformats.org/drawingml/2006/main" xmlns:r="http://schemas.openxmlformats.org/officeDocument/2006/relationships" xmlns:p="http://schemas.openxmlformats.org/presentationml/2006/main">
  <p:tag name="PA" val="v3.2.0"/>
</p:tagLst>
</file>

<file path=ppt/tags/tag106.xml><?xml version="1.0" encoding="utf-8"?>
<p:tagLst xmlns:a="http://schemas.openxmlformats.org/drawingml/2006/main" xmlns:r="http://schemas.openxmlformats.org/officeDocument/2006/relationships" xmlns:p="http://schemas.openxmlformats.org/presentationml/2006/main">
  <p:tag name="PA" val="v3.2.0"/>
</p:tagLst>
</file>

<file path=ppt/tags/tag107.xml><?xml version="1.0" encoding="utf-8"?>
<p:tagLst xmlns:a="http://schemas.openxmlformats.org/drawingml/2006/main" xmlns:r="http://schemas.openxmlformats.org/officeDocument/2006/relationships" xmlns:p="http://schemas.openxmlformats.org/presentationml/2006/main">
  <p:tag name="PA" val="v3.2.0"/>
</p:tagLst>
</file>

<file path=ppt/tags/tag108.xml><?xml version="1.0" encoding="utf-8"?>
<p:tagLst xmlns:a="http://schemas.openxmlformats.org/drawingml/2006/main" xmlns:r="http://schemas.openxmlformats.org/officeDocument/2006/relationships" xmlns:p="http://schemas.openxmlformats.org/presentationml/2006/main">
  <p:tag name="PA" val="v3.2.0"/>
</p:tagLst>
</file>

<file path=ppt/tags/tag109.xml><?xml version="1.0" encoding="utf-8"?>
<p:tagLst xmlns:a="http://schemas.openxmlformats.org/drawingml/2006/main" xmlns:r="http://schemas.openxmlformats.org/officeDocument/2006/relationships" xmlns:p="http://schemas.openxmlformats.org/presentationml/2006/main">
  <p:tag name="PA" val="v3.2.0"/>
</p:tagLst>
</file>

<file path=ppt/tags/tag11.xml><?xml version="1.0" encoding="utf-8"?>
<p:tagLst xmlns:a="http://schemas.openxmlformats.org/drawingml/2006/main" xmlns:r="http://schemas.openxmlformats.org/officeDocument/2006/relationships" xmlns:p="http://schemas.openxmlformats.org/presentationml/2006/main">
  <p:tag name="PA" val="v3.2.0"/>
</p:tagLst>
</file>

<file path=ppt/tags/tag110.xml><?xml version="1.0" encoding="utf-8"?>
<p:tagLst xmlns:a="http://schemas.openxmlformats.org/drawingml/2006/main" xmlns:r="http://schemas.openxmlformats.org/officeDocument/2006/relationships" xmlns:p="http://schemas.openxmlformats.org/presentationml/2006/main">
  <p:tag name="PA" val="v3.2.0"/>
</p:tagLst>
</file>

<file path=ppt/tags/tag111.xml><?xml version="1.0" encoding="utf-8"?>
<p:tagLst xmlns:a="http://schemas.openxmlformats.org/drawingml/2006/main" xmlns:r="http://schemas.openxmlformats.org/officeDocument/2006/relationships" xmlns:p="http://schemas.openxmlformats.org/presentationml/2006/main">
  <p:tag name="PA" val="v3.2.0"/>
</p:tagLst>
</file>

<file path=ppt/tags/tag112.xml><?xml version="1.0" encoding="utf-8"?>
<p:tagLst xmlns:a="http://schemas.openxmlformats.org/drawingml/2006/main" xmlns:r="http://schemas.openxmlformats.org/officeDocument/2006/relationships" xmlns:p="http://schemas.openxmlformats.org/presentationml/2006/main">
  <p:tag name="PA" val="v3.2.0"/>
</p:tagLst>
</file>

<file path=ppt/tags/tag113.xml><?xml version="1.0" encoding="utf-8"?>
<p:tagLst xmlns:a="http://schemas.openxmlformats.org/drawingml/2006/main" xmlns:r="http://schemas.openxmlformats.org/officeDocument/2006/relationships" xmlns:p="http://schemas.openxmlformats.org/presentationml/2006/main">
  <p:tag name="PA" val="v3.2.0"/>
</p:tagLst>
</file>

<file path=ppt/tags/tag114.xml><?xml version="1.0" encoding="utf-8"?>
<p:tagLst xmlns:a="http://schemas.openxmlformats.org/drawingml/2006/main" xmlns:r="http://schemas.openxmlformats.org/officeDocument/2006/relationships" xmlns:p="http://schemas.openxmlformats.org/presentationml/2006/main">
  <p:tag name="PA" val="v3.2.0"/>
</p:tagLst>
</file>

<file path=ppt/tags/tag115.xml><?xml version="1.0" encoding="utf-8"?>
<p:tagLst xmlns:a="http://schemas.openxmlformats.org/drawingml/2006/main" xmlns:r="http://schemas.openxmlformats.org/officeDocument/2006/relationships" xmlns:p="http://schemas.openxmlformats.org/presentationml/2006/main">
  <p:tag name="PA" val="v3.2.0"/>
</p:tagLst>
</file>

<file path=ppt/tags/tag116.xml><?xml version="1.0" encoding="utf-8"?>
<p:tagLst xmlns:a="http://schemas.openxmlformats.org/drawingml/2006/main" xmlns:r="http://schemas.openxmlformats.org/officeDocument/2006/relationships" xmlns:p="http://schemas.openxmlformats.org/presentationml/2006/main">
  <p:tag name="PA" val="v3.2.0"/>
</p:tagLst>
</file>

<file path=ppt/tags/tag117.xml><?xml version="1.0" encoding="utf-8"?>
<p:tagLst xmlns:a="http://schemas.openxmlformats.org/drawingml/2006/main" xmlns:r="http://schemas.openxmlformats.org/officeDocument/2006/relationships" xmlns:p="http://schemas.openxmlformats.org/presentationml/2006/main">
  <p:tag name="PA" val="v3.2.0"/>
</p:tagLst>
</file>

<file path=ppt/tags/tag118.xml><?xml version="1.0" encoding="utf-8"?>
<p:tagLst xmlns:a="http://schemas.openxmlformats.org/drawingml/2006/main" xmlns:r="http://schemas.openxmlformats.org/officeDocument/2006/relationships" xmlns:p="http://schemas.openxmlformats.org/presentationml/2006/main">
  <p:tag name="PA" val="v3.2.0"/>
</p:tagLst>
</file>

<file path=ppt/tags/tag119.xml><?xml version="1.0" encoding="utf-8"?>
<p:tagLst xmlns:a="http://schemas.openxmlformats.org/drawingml/2006/main" xmlns:r="http://schemas.openxmlformats.org/officeDocument/2006/relationships" xmlns:p="http://schemas.openxmlformats.org/presentationml/2006/main">
  <p:tag name="PA" val="v3.2.0"/>
</p:tagLst>
</file>

<file path=ppt/tags/tag12.xml><?xml version="1.0" encoding="utf-8"?>
<p:tagLst xmlns:a="http://schemas.openxmlformats.org/drawingml/2006/main" xmlns:r="http://schemas.openxmlformats.org/officeDocument/2006/relationships" xmlns:p="http://schemas.openxmlformats.org/presentationml/2006/main">
  <p:tag name="PA" val="v3.2.0"/>
</p:tagLst>
</file>

<file path=ppt/tags/tag120.xml><?xml version="1.0" encoding="utf-8"?>
<p:tagLst xmlns:a="http://schemas.openxmlformats.org/drawingml/2006/main" xmlns:r="http://schemas.openxmlformats.org/officeDocument/2006/relationships" xmlns:p="http://schemas.openxmlformats.org/presentationml/2006/main">
  <p:tag name="PA" val="v3.2.0"/>
</p:tagLst>
</file>

<file path=ppt/tags/tag121.xml><?xml version="1.0" encoding="utf-8"?>
<p:tagLst xmlns:a="http://schemas.openxmlformats.org/drawingml/2006/main" xmlns:r="http://schemas.openxmlformats.org/officeDocument/2006/relationships" xmlns:p="http://schemas.openxmlformats.org/presentationml/2006/main">
  <p:tag name="PA" val="v3.2.0"/>
</p:tagLst>
</file>

<file path=ppt/tags/tag122.xml><?xml version="1.0" encoding="utf-8"?>
<p:tagLst xmlns:a="http://schemas.openxmlformats.org/drawingml/2006/main" xmlns:r="http://schemas.openxmlformats.org/officeDocument/2006/relationships" xmlns:p="http://schemas.openxmlformats.org/presentationml/2006/main">
  <p:tag name="PA" val="v3.2.0"/>
</p:tagLst>
</file>

<file path=ppt/tags/tag123.xml><?xml version="1.0" encoding="utf-8"?>
<p:tagLst xmlns:a="http://schemas.openxmlformats.org/drawingml/2006/main" xmlns:r="http://schemas.openxmlformats.org/officeDocument/2006/relationships" xmlns:p="http://schemas.openxmlformats.org/presentationml/2006/main">
  <p:tag name="PA" val="v3.2.0"/>
</p:tagLst>
</file>

<file path=ppt/tags/tag124.xml><?xml version="1.0" encoding="utf-8"?>
<p:tagLst xmlns:a="http://schemas.openxmlformats.org/drawingml/2006/main" xmlns:r="http://schemas.openxmlformats.org/officeDocument/2006/relationships" xmlns:p="http://schemas.openxmlformats.org/presentationml/2006/main">
  <p:tag name="PA" val="v3.2.0"/>
</p:tagLst>
</file>

<file path=ppt/tags/tag125.xml><?xml version="1.0" encoding="utf-8"?>
<p:tagLst xmlns:a="http://schemas.openxmlformats.org/drawingml/2006/main" xmlns:r="http://schemas.openxmlformats.org/officeDocument/2006/relationships" xmlns:p="http://schemas.openxmlformats.org/presentationml/2006/main">
  <p:tag name="PA" val="v3.2.0"/>
</p:tagLst>
</file>

<file path=ppt/tags/tag126.xml><?xml version="1.0" encoding="utf-8"?>
<p:tagLst xmlns:a="http://schemas.openxmlformats.org/drawingml/2006/main" xmlns:r="http://schemas.openxmlformats.org/officeDocument/2006/relationships" xmlns:p="http://schemas.openxmlformats.org/presentationml/2006/main">
  <p:tag name="PA" val="v3.2.0"/>
</p:tagLst>
</file>

<file path=ppt/tags/tag127.xml><?xml version="1.0" encoding="utf-8"?>
<p:tagLst xmlns:a="http://schemas.openxmlformats.org/drawingml/2006/main" xmlns:r="http://schemas.openxmlformats.org/officeDocument/2006/relationships" xmlns:p="http://schemas.openxmlformats.org/presentationml/2006/main">
  <p:tag name="PA" val="v3.2.0"/>
</p:tagLst>
</file>

<file path=ppt/tags/tag128.xml><?xml version="1.0" encoding="utf-8"?>
<p:tagLst xmlns:a="http://schemas.openxmlformats.org/drawingml/2006/main" xmlns:r="http://schemas.openxmlformats.org/officeDocument/2006/relationships" xmlns:p="http://schemas.openxmlformats.org/presentationml/2006/main">
  <p:tag name="PA" val="v3.2.0"/>
</p:tagLst>
</file>

<file path=ppt/tags/tag129.xml><?xml version="1.0" encoding="utf-8"?>
<p:tagLst xmlns:a="http://schemas.openxmlformats.org/drawingml/2006/main" xmlns:r="http://schemas.openxmlformats.org/officeDocument/2006/relationships" xmlns:p="http://schemas.openxmlformats.org/presentationml/2006/main">
  <p:tag name="PA" val="v3.2.0"/>
</p:tagLst>
</file>

<file path=ppt/tags/tag13.xml><?xml version="1.0" encoding="utf-8"?>
<p:tagLst xmlns:a="http://schemas.openxmlformats.org/drawingml/2006/main" xmlns:r="http://schemas.openxmlformats.org/officeDocument/2006/relationships" xmlns:p="http://schemas.openxmlformats.org/presentationml/2006/main">
  <p:tag name="PA" val="v3.2.0"/>
</p:tagLst>
</file>

<file path=ppt/tags/tag130.xml><?xml version="1.0" encoding="utf-8"?>
<p:tagLst xmlns:a="http://schemas.openxmlformats.org/drawingml/2006/main" xmlns:r="http://schemas.openxmlformats.org/officeDocument/2006/relationships" xmlns:p="http://schemas.openxmlformats.org/presentationml/2006/main">
  <p:tag name="PA" val="v3.2.0"/>
</p:tagLst>
</file>

<file path=ppt/tags/tag131.xml><?xml version="1.0" encoding="utf-8"?>
<p:tagLst xmlns:a="http://schemas.openxmlformats.org/drawingml/2006/main" xmlns:r="http://schemas.openxmlformats.org/officeDocument/2006/relationships" xmlns:p="http://schemas.openxmlformats.org/presentationml/2006/main">
  <p:tag name="PA" val="v3.2.0"/>
</p:tagLst>
</file>

<file path=ppt/tags/tag132.xml><?xml version="1.0" encoding="utf-8"?>
<p:tagLst xmlns:a="http://schemas.openxmlformats.org/drawingml/2006/main" xmlns:r="http://schemas.openxmlformats.org/officeDocument/2006/relationships" xmlns:p="http://schemas.openxmlformats.org/presentationml/2006/main">
  <p:tag name="PA" val="v3.2.0"/>
</p:tagLst>
</file>

<file path=ppt/tags/tag133.xml><?xml version="1.0" encoding="utf-8"?>
<p:tagLst xmlns:a="http://schemas.openxmlformats.org/drawingml/2006/main" xmlns:r="http://schemas.openxmlformats.org/officeDocument/2006/relationships" xmlns:p="http://schemas.openxmlformats.org/presentationml/2006/main">
  <p:tag name="PA" val="v3.2.0"/>
</p:tagLst>
</file>

<file path=ppt/tags/tag134.xml><?xml version="1.0" encoding="utf-8"?>
<p:tagLst xmlns:a="http://schemas.openxmlformats.org/drawingml/2006/main" xmlns:r="http://schemas.openxmlformats.org/officeDocument/2006/relationships" xmlns:p="http://schemas.openxmlformats.org/presentationml/2006/main">
  <p:tag name="PA" val="v3.2.0"/>
</p:tagLst>
</file>

<file path=ppt/tags/tag135.xml><?xml version="1.0" encoding="utf-8"?>
<p:tagLst xmlns:a="http://schemas.openxmlformats.org/drawingml/2006/main" xmlns:r="http://schemas.openxmlformats.org/officeDocument/2006/relationships" xmlns:p="http://schemas.openxmlformats.org/presentationml/2006/main">
  <p:tag name="PA" val="v3.2.0"/>
</p:tagLst>
</file>

<file path=ppt/tags/tag136.xml><?xml version="1.0" encoding="utf-8"?>
<p:tagLst xmlns:a="http://schemas.openxmlformats.org/drawingml/2006/main" xmlns:r="http://schemas.openxmlformats.org/officeDocument/2006/relationships" xmlns:p="http://schemas.openxmlformats.org/presentationml/2006/main">
  <p:tag name="PA" val="v3.2.0"/>
</p:tagLst>
</file>

<file path=ppt/tags/tag137.xml><?xml version="1.0" encoding="utf-8"?>
<p:tagLst xmlns:a="http://schemas.openxmlformats.org/drawingml/2006/main" xmlns:r="http://schemas.openxmlformats.org/officeDocument/2006/relationships" xmlns:p="http://schemas.openxmlformats.org/presentationml/2006/main">
  <p:tag name="PA" val="v3.2.0"/>
</p:tagLst>
</file>

<file path=ppt/tags/tag138.xml><?xml version="1.0" encoding="utf-8"?>
<p:tagLst xmlns:a="http://schemas.openxmlformats.org/drawingml/2006/main" xmlns:r="http://schemas.openxmlformats.org/officeDocument/2006/relationships" xmlns:p="http://schemas.openxmlformats.org/presentationml/2006/main">
  <p:tag name="PA" val="v3.2.0"/>
</p:tagLst>
</file>

<file path=ppt/tags/tag139.xml><?xml version="1.0" encoding="utf-8"?>
<p:tagLst xmlns:a="http://schemas.openxmlformats.org/drawingml/2006/main" xmlns:r="http://schemas.openxmlformats.org/officeDocument/2006/relationships" xmlns:p="http://schemas.openxmlformats.org/presentationml/2006/main">
  <p:tag name="PA" val="v3.2.0"/>
</p:tagLst>
</file>

<file path=ppt/tags/tag14.xml><?xml version="1.0" encoding="utf-8"?>
<p:tagLst xmlns:a="http://schemas.openxmlformats.org/drawingml/2006/main" xmlns:r="http://schemas.openxmlformats.org/officeDocument/2006/relationships" xmlns:p="http://schemas.openxmlformats.org/presentationml/2006/main">
  <p:tag name="PA" val="v3.2.0"/>
</p:tagLst>
</file>

<file path=ppt/tags/tag140.xml><?xml version="1.0" encoding="utf-8"?>
<p:tagLst xmlns:a="http://schemas.openxmlformats.org/drawingml/2006/main" xmlns:r="http://schemas.openxmlformats.org/officeDocument/2006/relationships" xmlns:p="http://schemas.openxmlformats.org/presentationml/2006/main">
  <p:tag name="PA" val="v3.2.0"/>
</p:tagLst>
</file>

<file path=ppt/tags/tag141.xml><?xml version="1.0" encoding="utf-8"?>
<p:tagLst xmlns:a="http://schemas.openxmlformats.org/drawingml/2006/main" xmlns:r="http://schemas.openxmlformats.org/officeDocument/2006/relationships" xmlns:p="http://schemas.openxmlformats.org/presentationml/2006/main">
  <p:tag name="PA" val="v3.2.0"/>
</p:tagLst>
</file>

<file path=ppt/tags/tag142.xml><?xml version="1.0" encoding="utf-8"?>
<p:tagLst xmlns:a="http://schemas.openxmlformats.org/drawingml/2006/main" xmlns:r="http://schemas.openxmlformats.org/officeDocument/2006/relationships" xmlns:p="http://schemas.openxmlformats.org/presentationml/2006/main">
  <p:tag name="PA" val="v3.2.0"/>
</p:tagLst>
</file>

<file path=ppt/tags/tag143.xml><?xml version="1.0" encoding="utf-8"?>
<p:tagLst xmlns:a="http://schemas.openxmlformats.org/drawingml/2006/main" xmlns:r="http://schemas.openxmlformats.org/officeDocument/2006/relationships" xmlns:p="http://schemas.openxmlformats.org/presentationml/2006/main">
  <p:tag name="PA" val="v3.2.0"/>
</p:tagLst>
</file>

<file path=ppt/tags/tag144.xml><?xml version="1.0" encoding="utf-8"?>
<p:tagLst xmlns:a="http://schemas.openxmlformats.org/drawingml/2006/main" xmlns:r="http://schemas.openxmlformats.org/officeDocument/2006/relationships" xmlns:p="http://schemas.openxmlformats.org/presentationml/2006/main">
  <p:tag name="PA" val="v3.2.0"/>
</p:tagLst>
</file>

<file path=ppt/tags/tag145.xml><?xml version="1.0" encoding="utf-8"?>
<p:tagLst xmlns:a="http://schemas.openxmlformats.org/drawingml/2006/main" xmlns:r="http://schemas.openxmlformats.org/officeDocument/2006/relationships" xmlns:p="http://schemas.openxmlformats.org/presentationml/2006/main">
  <p:tag name="PA" val="v3.2.0"/>
</p:tagLst>
</file>

<file path=ppt/tags/tag146.xml><?xml version="1.0" encoding="utf-8"?>
<p:tagLst xmlns:a="http://schemas.openxmlformats.org/drawingml/2006/main" xmlns:r="http://schemas.openxmlformats.org/officeDocument/2006/relationships" xmlns:p="http://schemas.openxmlformats.org/presentationml/2006/main">
  <p:tag name="PA" val="v3.2.0"/>
</p:tagLst>
</file>

<file path=ppt/tags/tag147.xml><?xml version="1.0" encoding="utf-8"?>
<p:tagLst xmlns:a="http://schemas.openxmlformats.org/drawingml/2006/main" xmlns:r="http://schemas.openxmlformats.org/officeDocument/2006/relationships" xmlns:p="http://schemas.openxmlformats.org/presentationml/2006/main">
  <p:tag name="PA" val="v3.2.0"/>
</p:tagLst>
</file>

<file path=ppt/tags/tag148.xml><?xml version="1.0" encoding="utf-8"?>
<p:tagLst xmlns:a="http://schemas.openxmlformats.org/drawingml/2006/main" xmlns:r="http://schemas.openxmlformats.org/officeDocument/2006/relationships" xmlns:p="http://schemas.openxmlformats.org/presentationml/2006/main">
  <p:tag name="PA" val="v3.2.0"/>
</p:tagLst>
</file>

<file path=ppt/tags/tag149.xml><?xml version="1.0" encoding="utf-8"?>
<p:tagLst xmlns:a="http://schemas.openxmlformats.org/drawingml/2006/main" xmlns:r="http://schemas.openxmlformats.org/officeDocument/2006/relationships" xmlns:p="http://schemas.openxmlformats.org/presentationml/2006/main">
  <p:tag name="PA" val="v3.2.0"/>
</p:tagLst>
</file>

<file path=ppt/tags/tag15.xml><?xml version="1.0" encoding="utf-8"?>
<p:tagLst xmlns:a="http://schemas.openxmlformats.org/drawingml/2006/main" xmlns:r="http://schemas.openxmlformats.org/officeDocument/2006/relationships" xmlns:p="http://schemas.openxmlformats.org/presentationml/2006/main">
  <p:tag name="PA" val="v3.2.0"/>
</p:tagLst>
</file>

<file path=ppt/tags/tag150.xml><?xml version="1.0" encoding="utf-8"?>
<p:tagLst xmlns:a="http://schemas.openxmlformats.org/drawingml/2006/main" xmlns:r="http://schemas.openxmlformats.org/officeDocument/2006/relationships" xmlns:p="http://schemas.openxmlformats.org/presentationml/2006/main">
  <p:tag name="PA" val="v3.2.0"/>
</p:tagLst>
</file>

<file path=ppt/tags/tag151.xml><?xml version="1.0" encoding="utf-8"?>
<p:tagLst xmlns:a="http://schemas.openxmlformats.org/drawingml/2006/main" xmlns:r="http://schemas.openxmlformats.org/officeDocument/2006/relationships" xmlns:p="http://schemas.openxmlformats.org/presentationml/2006/main">
  <p:tag name="PA" val="v3.2.0"/>
</p:tagLst>
</file>

<file path=ppt/tags/tag152.xml><?xml version="1.0" encoding="utf-8"?>
<p:tagLst xmlns:a="http://schemas.openxmlformats.org/drawingml/2006/main" xmlns:r="http://schemas.openxmlformats.org/officeDocument/2006/relationships" xmlns:p="http://schemas.openxmlformats.org/presentationml/2006/main">
  <p:tag name="PA" val="v3.2.0"/>
</p:tagLst>
</file>

<file path=ppt/tags/tag153.xml><?xml version="1.0" encoding="utf-8"?>
<p:tagLst xmlns:a="http://schemas.openxmlformats.org/drawingml/2006/main" xmlns:r="http://schemas.openxmlformats.org/officeDocument/2006/relationships" xmlns:p="http://schemas.openxmlformats.org/presentationml/2006/main">
  <p:tag name="PA" val="v3.2.0"/>
</p:tagLst>
</file>

<file path=ppt/tags/tag154.xml><?xml version="1.0" encoding="utf-8"?>
<p:tagLst xmlns:a="http://schemas.openxmlformats.org/drawingml/2006/main" xmlns:r="http://schemas.openxmlformats.org/officeDocument/2006/relationships" xmlns:p="http://schemas.openxmlformats.org/presentationml/2006/main">
  <p:tag name="PA" val="v3.2.0"/>
</p:tagLst>
</file>

<file path=ppt/tags/tag155.xml><?xml version="1.0" encoding="utf-8"?>
<p:tagLst xmlns:a="http://schemas.openxmlformats.org/drawingml/2006/main" xmlns:r="http://schemas.openxmlformats.org/officeDocument/2006/relationships" xmlns:p="http://schemas.openxmlformats.org/presentationml/2006/main">
  <p:tag name="PA" val="v3.2.0"/>
</p:tagLst>
</file>

<file path=ppt/tags/tag156.xml><?xml version="1.0" encoding="utf-8"?>
<p:tagLst xmlns:a="http://schemas.openxmlformats.org/drawingml/2006/main" xmlns:r="http://schemas.openxmlformats.org/officeDocument/2006/relationships" xmlns:p="http://schemas.openxmlformats.org/presentationml/2006/main">
  <p:tag name="PA" val="v3.2.0"/>
</p:tagLst>
</file>

<file path=ppt/tags/tag157.xml><?xml version="1.0" encoding="utf-8"?>
<p:tagLst xmlns:a="http://schemas.openxmlformats.org/drawingml/2006/main" xmlns:r="http://schemas.openxmlformats.org/officeDocument/2006/relationships" xmlns:p="http://schemas.openxmlformats.org/presentationml/2006/main">
  <p:tag name="PA" val="v3.2.0"/>
</p:tagLst>
</file>

<file path=ppt/tags/tag158.xml><?xml version="1.0" encoding="utf-8"?>
<p:tagLst xmlns:a="http://schemas.openxmlformats.org/drawingml/2006/main" xmlns:r="http://schemas.openxmlformats.org/officeDocument/2006/relationships" xmlns:p="http://schemas.openxmlformats.org/presentationml/2006/main">
  <p:tag name="PA" val="v3.2.0"/>
</p:tagLst>
</file>

<file path=ppt/tags/tag159.xml><?xml version="1.0" encoding="utf-8"?>
<p:tagLst xmlns:a="http://schemas.openxmlformats.org/drawingml/2006/main" xmlns:r="http://schemas.openxmlformats.org/officeDocument/2006/relationships" xmlns:p="http://schemas.openxmlformats.org/presentationml/2006/main">
  <p:tag name="PA" val="v3.2.0"/>
</p:tagLst>
</file>

<file path=ppt/tags/tag16.xml><?xml version="1.0" encoding="utf-8"?>
<p:tagLst xmlns:a="http://schemas.openxmlformats.org/drawingml/2006/main" xmlns:r="http://schemas.openxmlformats.org/officeDocument/2006/relationships" xmlns:p="http://schemas.openxmlformats.org/presentationml/2006/main">
  <p:tag name="PA" val="v3.2.0"/>
</p:tagLst>
</file>

<file path=ppt/tags/tag160.xml><?xml version="1.0" encoding="utf-8"?>
<p:tagLst xmlns:a="http://schemas.openxmlformats.org/drawingml/2006/main" xmlns:r="http://schemas.openxmlformats.org/officeDocument/2006/relationships" xmlns:p="http://schemas.openxmlformats.org/presentationml/2006/main">
  <p:tag name="PA" val="v3.2.0"/>
</p:tagLst>
</file>

<file path=ppt/tags/tag161.xml><?xml version="1.0" encoding="utf-8"?>
<p:tagLst xmlns:a="http://schemas.openxmlformats.org/drawingml/2006/main" xmlns:r="http://schemas.openxmlformats.org/officeDocument/2006/relationships" xmlns:p="http://schemas.openxmlformats.org/presentationml/2006/main">
  <p:tag name="PA" val="v3.2.0"/>
</p:tagLst>
</file>

<file path=ppt/tags/tag162.xml><?xml version="1.0" encoding="utf-8"?>
<p:tagLst xmlns:a="http://schemas.openxmlformats.org/drawingml/2006/main" xmlns:r="http://schemas.openxmlformats.org/officeDocument/2006/relationships" xmlns:p="http://schemas.openxmlformats.org/presentationml/2006/main">
  <p:tag name="PA" val="v3.2.0"/>
</p:tagLst>
</file>

<file path=ppt/tags/tag163.xml><?xml version="1.0" encoding="utf-8"?>
<p:tagLst xmlns:a="http://schemas.openxmlformats.org/drawingml/2006/main" xmlns:r="http://schemas.openxmlformats.org/officeDocument/2006/relationships" xmlns:p="http://schemas.openxmlformats.org/presentationml/2006/main">
  <p:tag name="PA" val="v3.2.0"/>
</p:tagLst>
</file>

<file path=ppt/tags/tag164.xml><?xml version="1.0" encoding="utf-8"?>
<p:tagLst xmlns:a="http://schemas.openxmlformats.org/drawingml/2006/main" xmlns:r="http://schemas.openxmlformats.org/officeDocument/2006/relationships" xmlns:p="http://schemas.openxmlformats.org/presentationml/2006/main">
  <p:tag name="PA" val="v3.2.0"/>
</p:tagLst>
</file>

<file path=ppt/tags/tag165.xml><?xml version="1.0" encoding="utf-8"?>
<p:tagLst xmlns:a="http://schemas.openxmlformats.org/drawingml/2006/main" xmlns:r="http://schemas.openxmlformats.org/officeDocument/2006/relationships" xmlns:p="http://schemas.openxmlformats.org/presentationml/2006/main">
  <p:tag name="PA" val="v3.2.0"/>
</p:tagLst>
</file>

<file path=ppt/tags/tag166.xml><?xml version="1.0" encoding="utf-8"?>
<p:tagLst xmlns:a="http://schemas.openxmlformats.org/drawingml/2006/main" xmlns:r="http://schemas.openxmlformats.org/officeDocument/2006/relationships" xmlns:p="http://schemas.openxmlformats.org/presentationml/2006/main">
  <p:tag name="PA" val="v3.2.0"/>
</p:tagLst>
</file>

<file path=ppt/tags/tag167.xml><?xml version="1.0" encoding="utf-8"?>
<p:tagLst xmlns:a="http://schemas.openxmlformats.org/drawingml/2006/main" xmlns:r="http://schemas.openxmlformats.org/officeDocument/2006/relationships" xmlns:p="http://schemas.openxmlformats.org/presentationml/2006/main">
  <p:tag name="PA" val="v3.2.0"/>
</p:tagLst>
</file>

<file path=ppt/tags/tag168.xml><?xml version="1.0" encoding="utf-8"?>
<p:tagLst xmlns:a="http://schemas.openxmlformats.org/drawingml/2006/main" xmlns:r="http://schemas.openxmlformats.org/officeDocument/2006/relationships" xmlns:p="http://schemas.openxmlformats.org/presentationml/2006/main">
  <p:tag name="PA" val="v3.2.0"/>
</p:tagLst>
</file>

<file path=ppt/tags/tag169.xml><?xml version="1.0" encoding="utf-8"?>
<p:tagLst xmlns:a="http://schemas.openxmlformats.org/drawingml/2006/main" xmlns:r="http://schemas.openxmlformats.org/officeDocument/2006/relationships" xmlns:p="http://schemas.openxmlformats.org/presentationml/2006/main">
  <p:tag name="PA" val="v3.2.0"/>
</p:tagLst>
</file>

<file path=ppt/tags/tag17.xml><?xml version="1.0" encoding="utf-8"?>
<p:tagLst xmlns:a="http://schemas.openxmlformats.org/drawingml/2006/main" xmlns:r="http://schemas.openxmlformats.org/officeDocument/2006/relationships" xmlns:p="http://schemas.openxmlformats.org/presentationml/2006/main">
  <p:tag name="PA" val="v3.2.0"/>
</p:tagLst>
</file>

<file path=ppt/tags/tag170.xml><?xml version="1.0" encoding="utf-8"?>
<p:tagLst xmlns:a="http://schemas.openxmlformats.org/drawingml/2006/main" xmlns:r="http://schemas.openxmlformats.org/officeDocument/2006/relationships" xmlns:p="http://schemas.openxmlformats.org/presentationml/2006/main">
  <p:tag name="PA" val="v3.2.0"/>
</p:tagLst>
</file>

<file path=ppt/tags/tag171.xml><?xml version="1.0" encoding="utf-8"?>
<p:tagLst xmlns:a="http://schemas.openxmlformats.org/drawingml/2006/main" xmlns:r="http://schemas.openxmlformats.org/officeDocument/2006/relationships" xmlns:p="http://schemas.openxmlformats.org/presentationml/2006/main">
  <p:tag name="PA" val="v3.2.0"/>
</p:tagLst>
</file>

<file path=ppt/tags/tag172.xml><?xml version="1.0" encoding="utf-8"?>
<p:tagLst xmlns:a="http://schemas.openxmlformats.org/drawingml/2006/main" xmlns:r="http://schemas.openxmlformats.org/officeDocument/2006/relationships" xmlns:p="http://schemas.openxmlformats.org/presentationml/2006/main">
  <p:tag name="PA" val="v3.2.0"/>
</p:tagLst>
</file>

<file path=ppt/tags/tag173.xml><?xml version="1.0" encoding="utf-8"?>
<p:tagLst xmlns:a="http://schemas.openxmlformats.org/drawingml/2006/main" xmlns:r="http://schemas.openxmlformats.org/officeDocument/2006/relationships" xmlns:p="http://schemas.openxmlformats.org/presentationml/2006/main">
  <p:tag name="PA" val="v3.2.0"/>
</p:tagLst>
</file>

<file path=ppt/tags/tag174.xml><?xml version="1.0" encoding="utf-8"?>
<p:tagLst xmlns:a="http://schemas.openxmlformats.org/drawingml/2006/main" xmlns:r="http://schemas.openxmlformats.org/officeDocument/2006/relationships" xmlns:p="http://schemas.openxmlformats.org/presentationml/2006/main">
  <p:tag name="PA" val="v3.2.0"/>
</p:tagLst>
</file>

<file path=ppt/tags/tag175.xml><?xml version="1.0" encoding="utf-8"?>
<p:tagLst xmlns:a="http://schemas.openxmlformats.org/drawingml/2006/main" xmlns:r="http://schemas.openxmlformats.org/officeDocument/2006/relationships" xmlns:p="http://schemas.openxmlformats.org/presentationml/2006/main">
  <p:tag name="PA" val="v3.2.0"/>
</p:tagLst>
</file>

<file path=ppt/tags/tag176.xml><?xml version="1.0" encoding="utf-8"?>
<p:tagLst xmlns:a="http://schemas.openxmlformats.org/drawingml/2006/main" xmlns:r="http://schemas.openxmlformats.org/officeDocument/2006/relationships" xmlns:p="http://schemas.openxmlformats.org/presentationml/2006/main">
  <p:tag name="PA" val="v3.2.0"/>
</p:tagLst>
</file>

<file path=ppt/tags/tag177.xml><?xml version="1.0" encoding="utf-8"?>
<p:tagLst xmlns:a="http://schemas.openxmlformats.org/drawingml/2006/main" xmlns:r="http://schemas.openxmlformats.org/officeDocument/2006/relationships" xmlns:p="http://schemas.openxmlformats.org/presentationml/2006/main">
  <p:tag name="PA" val="v3.2.0"/>
</p:tagLst>
</file>

<file path=ppt/tags/tag178.xml><?xml version="1.0" encoding="utf-8"?>
<p:tagLst xmlns:a="http://schemas.openxmlformats.org/drawingml/2006/main" xmlns:r="http://schemas.openxmlformats.org/officeDocument/2006/relationships" xmlns:p="http://schemas.openxmlformats.org/presentationml/2006/main">
  <p:tag name="PA" val="v3.2.0"/>
</p:tagLst>
</file>

<file path=ppt/tags/tag179.xml><?xml version="1.0" encoding="utf-8"?>
<p:tagLst xmlns:a="http://schemas.openxmlformats.org/drawingml/2006/main" xmlns:r="http://schemas.openxmlformats.org/officeDocument/2006/relationships" xmlns:p="http://schemas.openxmlformats.org/presentationml/2006/main">
  <p:tag name="PA" val="v3.2.0"/>
</p:tagLst>
</file>

<file path=ppt/tags/tag18.xml><?xml version="1.0" encoding="utf-8"?>
<p:tagLst xmlns:a="http://schemas.openxmlformats.org/drawingml/2006/main" xmlns:r="http://schemas.openxmlformats.org/officeDocument/2006/relationships" xmlns:p="http://schemas.openxmlformats.org/presentationml/2006/main">
  <p:tag name="PA" val="v3.2.0"/>
</p:tagLst>
</file>

<file path=ppt/tags/tag180.xml><?xml version="1.0" encoding="utf-8"?>
<p:tagLst xmlns:a="http://schemas.openxmlformats.org/drawingml/2006/main" xmlns:r="http://schemas.openxmlformats.org/officeDocument/2006/relationships" xmlns:p="http://schemas.openxmlformats.org/presentationml/2006/main">
  <p:tag name="PA" val="v3.2.0"/>
</p:tagLst>
</file>

<file path=ppt/tags/tag181.xml><?xml version="1.0" encoding="utf-8"?>
<p:tagLst xmlns:a="http://schemas.openxmlformats.org/drawingml/2006/main" xmlns:r="http://schemas.openxmlformats.org/officeDocument/2006/relationships" xmlns:p="http://schemas.openxmlformats.org/presentationml/2006/main">
  <p:tag name="PA" val="v3.2.0"/>
</p:tagLst>
</file>

<file path=ppt/tags/tag182.xml><?xml version="1.0" encoding="utf-8"?>
<p:tagLst xmlns:a="http://schemas.openxmlformats.org/drawingml/2006/main" xmlns:r="http://schemas.openxmlformats.org/officeDocument/2006/relationships" xmlns:p="http://schemas.openxmlformats.org/presentationml/2006/main">
  <p:tag name="PA" val="v3.2.0"/>
</p:tagLst>
</file>

<file path=ppt/tags/tag183.xml><?xml version="1.0" encoding="utf-8"?>
<p:tagLst xmlns:a="http://schemas.openxmlformats.org/drawingml/2006/main" xmlns:r="http://schemas.openxmlformats.org/officeDocument/2006/relationships" xmlns:p="http://schemas.openxmlformats.org/presentationml/2006/main">
  <p:tag name="PA" val="v3.2.0"/>
</p:tagLst>
</file>

<file path=ppt/tags/tag184.xml><?xml version="1.0" encoding="utf-8"?>
<p:tagLst xmlns:a="http://schemas.openxmlformats.org/drawingml/2006/main" xmlns:r="http://schemas.openxmlformats.org/officeDocument/2006/relationships" xmlns:p="http://schemas.openxmlformats.org/presentationml/2006/main">
  <p:tag name="PA" val="v3.2.0"/>
</p:tagLst>
</file>

<file path=ppt/tags/tag185.xml><?xml version="1.0" encoding="utf-8"?>
<p:tagLst xmlns:a="http://schemas.openxmlformats.org/drawingml/2006/main" xmlns:r="http://schemas.openxmlformats.org/officeDocument/2006/relationships" xmlns:p="http://schemas.openxmlformats.org/presentationml/2006/main">
  <p:tag name="PA" val="v3.2.0"/>
</p:tagLst>
</file>

<file path=ppt/tags/tag186.xml><?xml version="1.0" encoding="utf-8"?>
<p:tagLst xmlns:a="http://schemas.openxmlformats.org/drawingml/2006/main" xmlns:r="http://schemas.openxmlformats.org/officeDocument/2006/relationships" xmlns:p="http://schemas.openxmlformats.org/presentationml/2006/main">
  <p:tag name="PA" val="v3.2.0"/>
</p:tagLst>
</file>

<file path=ppt/tags/tag187.xml><?xml version="1.0" encoding="utf-8"?>
<p:tagLst xmlns:a="http://schemas.openxmlformats.org/drawingml/2006/main" xmlns:r="http://schemas.openxmlformats.org/officeDocument/2006/relationships" xmlns:p="http://schemas.openxmlformats.org/presentationml/2006/main">
  <p:tag name="PA" val="v3.2.0"/>
</p:tagLst>
</file>

<file path=ppt/tags/tag188.xml><?xml version="1.0" encoding="utf-8"?>
<p:tagLst xmlns:a="http://schemas.openxmlformats.org/drawingml/2006/main" xmlns:r="http://schemas.openxmlformats.org/officeDocument/2006/relationships" xmlns:p="http://schemas.openxmlformats.org/presentationml/2006/main">
  <p:tag name="PA" val="v3.2.0"/>
</p:tagLst>
</file>

<file path=ppt/tags/tag189.xml><?xml version="1.0" encoding="utf-8"?>
<p:tagLst xmlns:a="http://schemas.openxmlformats.org/drawingml/2006/main" xmlns:r="http://schemas.openxmlformats.org/officeDocument/2006/relationships" xmlns:p="http://schemas.openxmlformats.org/presentationml/2006/main">
  <p:tag name="PA" val="v3.2.0"/>
</p:tagLst>
</file>

<file path=ppt/tags/tag19.xml><?xml version="1.0" encoding="utf-8"?>
<p:tagLst xmlns:a="http://schemas.openxmlformats.org/drawingml/2006/main" xmlns:r="http://schemas.openxmlformats.org/officeDocument/2006/relationships" xmlns:p="http://schemas.openxmlformats.org/presentationml/2006/main">
  <p:tag name="PA" val="v3.2.0"/>
</p:tagLst>
</file>

<file path=ppt/tags/tag190.xml><?xml version="1.0" encoding="utf-8"?>
<p:tagLst xmlns:a="http://schemas.openxmlformats.org/drawingml/2006/main" xmlns:r="http://schemas.openxmlformats.org/officeDocument/2006/relationships" xmlns:p="http://schemas.openxmlformats.org/presentationml/2006/main">
  <p:tag name="PA" val="v3.2.0"/>
</p:tagLst>
</file>

<file path=ppt/tags/tag191.xml><?xml version="1.0" encoding="utf-8"?>
<p:tagLst xmlns:a="http://schemas.openxmlformats.org/drawingml/2006/main" xmlns:r="http://schemas.openxmlformats.org/officeDocument/2006/relationships" xmlns:p="http://schemas.openxmlformats.org/presentationml/2006/main">
  <p:tag name="PA" val="v3.2.0"/>
</p:tagLst>
</file>

<file path=ppt/tags/tag192.xml><?xml version="1.0" encoding="utf-8"?>
<p:tagLst xmlns:a="http://schemas.openxmlformats.org/drawingml/2006/main" xmlns:r="http://schemas.openxmlformats.org/officeDocument/2006/relationships" xmlns:p="http://schemas.openxmlformats.org/presentationml/2006/main">
  <p:tag name="PA" val="v3.2.0"/>
</p:tagLst>
</file>

<file path=ppt/tags/tag193.xml><?xml version="1.0" encoding="utf-8"?>
<p:tagLst xmlns:a="http://schemas.openxmlformats.org/drawingml/2006/main" xmlns:r="http://schemas.openxmlformats.org/officeDocument/2006/relationships" xmlns:p="http://schemas.openxmlformats.org/presentationml/2006/main">
  <p:tag name="PA" val="v3.2.0"/>
</p:tagLst>
</file>

<file path=ppt/tags/tag194.xml><?xml version="1.0" encoding="utf-8"?>
<p:tagLst xmlns:a="http://schemas.openxmlformats.org/drawingml/2006/main" xmlns:r="http://schemas.openxmlformats.org/officeDocument/2006/relationships" xmlns:p="http://schemas.openxmlformats.org/presentationml/2006/main">
  <p:tag name="PA" val="v3.2.0"/>
</p:tagLst>
</file>

<file path=ppt/tags/tag195.xml><?xml version="1.0" encoding="utf-8"?>
<p:tagLst xmlns:a="http://schemas.openxmlformats.org/drawingml/2006/main" xmlns:r="http://schemas.openxmlformats.org/officeDocument/2006/relationships" xmlns:p="http://schemas.openxmlformats.org/presentationml/2006/main">
  <p:tag name="PA" val="v3.2.0"/>
</p:tagLst>
</file>

<file path=ppt/tags/tag196.xml><?xml version="1.0" encoding="utf-8"?>
<p:tagLst xmlns:a="http://schemas.openxmlformats.org/drawingml/2006/main" xmlns:r="http://schemas.openxmlformats.org/officeDocument/2006/relationships" xmlns:p="http://schemas.openxmlformats.org/presentationml/2006/main">
  <p:tag name="PA" val="v3.2.0"/>
</p:tagLst>
</file>

<file path=ppt/tags/tag197.xml><?xml version="1.0" encoding="utf-8"?>
<p:tagLst xmlns:a="http://schemas.openxmlformats.org/drawingml/2006/main" xmlns:r="http://schemas.openxmlformats.org/officeDocument/2006/relationships" xmlns:p="http://schemas.openxmlformats.org/presentationml/2006/main">
  <p:tag name="PA" val="v3.2.0"/>
</p:tagLst>
</file>

<file path=ppt/tags/tag198.xml><?xml version="1.0" encoding="utf-8"?>
<p:tagLst xmlns:a="http://schemas.openxmlformats.org/drawingml/2006/main" xmlns:r="http://schemas.openxmlformats.org/officeDocument/2006/relationships" xmlns:p="http://schemas.openxmlformats.org/presentationml/2006/main">
  <p:tag name="PA" val="v3.2.0"/>
</p:tagLst>
</file>

<file path=ppt/tags/tag199.xml><?xml version="1.0" encoding="utf-8"?>
<p:tagLst xmlns:a="http://schemas.openxmlformats.org/drawingml/2006/main" xmlns:r="http://schemas.openxmlformats.org/officeDocument/2006/relationships" xmlns:p="http://schemas.openxmlformats.org/presentationml/2006/main">
  <p:tag name="PA" val="v3.2.0"/>
</p:tagLst>
</file>

<file path=ppt/tags/tag2.xml><?xml version="1.0" encoding="utf-8"?>
<p:tagLst xmlns:a="http://schemas.openxmlformats.org/drawingml/2006/main" xmlns:r="http://schemas.openxmlformats.org/officeDocument/2006/relationships" xmlns:p="http://schemas.openxmlformats.org/presentationml/2006/main">
  <p:tag name="PA" val="v4.1.3"/>
</p:tagLst>
</file>

<file path=ppt/tags/tag20.xml><?xml version="1.0" encoding="utf-8"?>
<p:tagLst xmlns:a="http://schemas.openxmlformats.org/drawingml/2006/main" xmlns:r="http://schemas.openxmlformats.org/officeDocument/2006/relationships" xmlns:p="http://schemas.openxmlformats.org/presentationml/2006/main">
  <p:tag name="PA" val="v3.2.0"/>
</p:tagLst>
</file>

<file path=ppt/tags/tag200.xml><?xml version="1.0" encoding="utf-8"?>
<p:tagLst xmlns:a="http://schemas.openxmlformats.org/drawingml/2006/main" xmlns:r="http://schemas.openxmlformats.org/officeDocument/2006/relationships" xmlns:p="http://schemas.openxmlformats.org/presentationml/2006/main">
  <p:tag name="PA" val="v3.2.0"/>
</p:tagLst>
</file>

<file path=ppt/tags/tag201.xml><?xml version="1.0" encoding="utf-8"?>
<p:tagLst xmlns:a="http://schemas.openxmlformats.org/drawingml/2006/main" xmlns:r="http://schemas.openxmlformats.org/officeDocument/2006/relationships" xmlns:p="http://schemas.openxmlformats.org/presentationml/2006/main">
  <p:tag name="PA" val="v3.2.0"/>
</p:tagLst>
</file>

<file path=ppt/tags/tag202.xml><?xml version="1.0" encoding="utf-8"?>
<p:tagLst xmlns:a="http://schemas.openxmlformats.org/drawingml/2006/main" xmlns:r="http://schemas.openxmlformats.org/officeDocument/2006/relationships" xmlns:p="http://schemas.openxmlformats.org/presentationml/2006/main">
  <p:tag name="PA" val="v3.2.0"/>
</p:tagLst>
</file>

<file path=ppt/tags/tag203.xml><?xml version="1.0" encoding="utf-8"?>
<p:tagLst xmlns:a="http://schemas.openxmlformats.org/drawingml/2006/main" xmlns:r="http://schemas.openxmlformats.org/officeDocument/2006/relationships" xmlns:p="http://schemas.openxmlformats.org/presentationml/2006/main">
  <p:tag name="PA" val="v3.2.0"/>
</p:tagLst>
</file>

<file path=ppt/tags/tag204.xml><?xml version="1.0" encoding="utf-8"?>
<p:tagLst xmlns:a="http://schemas.openxmlformats.org/drawingml/2006/main" xmlns:r="http://schemas.openxmlformats.org/officeDocument/2006/relationships" xmlns:p="http://schemas.openxmlformats.org/presentationml/2006/main">
  <p:tag name="PA" val="v3.2.0"/>
</p:tagLst>
</file>

<file path=ppt/tags/tag205.xml><?xml version="1.0" encoding="utf-8"?>
<p:tagLst xmlns:a="http://schemas.openxmlformats.org/drawingml/2006/main" xmlns:r="http://schemas.openxmlformats.org/officeDocument/2006/relationships" xmlns:p="http://schemas.openxmlformats.org/presentationml/2006/main">
  <p:tag name="PA" val="v3.2.0"/>
</p:tagLst>
</file>

<file path=ppt/tags/tag206.xml><?xml version="1.0" encoding="utf-8"?>
<p:tagLst xmlns:a="http://schemas.openxmlformats.org/drawingml/2006/main" xmlns:r="http://schemas.openxmlformats.org/officeDocument/2006/relationships" xmlns:p="http://schemas.openxmlformats.org/presentationml/2006/main">
  <p:tag name="PA" val="v3.2.0"/>
</p:tagLst>
</file>

<file path=ppt/tags/tag207.xml><?xml version="1.0" encoding="utf-8"?>
<p:tagLst xmlns:a="http://schemas.openxmlformats.org/drawingml/2006/main" xmlns:r="http://schemas.openxmlformats.org/officeDocument/2006/relationships" xmlns:p="http://schemas.openxmlformats.org/presentationml/2006/main">
  <p:tag name="PA" val="v3.2.0"/>
</p:tagLst>
</file>

<file path=ppt/tags/tag208.xml><?xml version="1.0" encoding="utf-8"?>
<p:tagLst xmlns:a="http://schemas.openxmlformats.org/drawingml/2006/main" xmlns:r="http://schemas.openxmlformats.org/officeDocument/2006/relationships" xmlns:p="http://schemas.openxmlformats.org/presentationml/2006/main">
  <p:tag name="PA" val="v3.2.0"/>
</p:tagLst>
</file>

<file path=ppt/tags/tag209.xml><?xml version="1.0" encoding="utf-8"?>
<p:tagLst xmlns:a="http://schemas.openxmlformats.org/drawingml/2006/main" xmlns:r="http://schemas.openxmlformats.org/officeDocument/2006/relationships" xmlns:p="http://schemas.openxmlformats.org/presentationml/2006/main">
  <p:tag name="PA" val="v3.2.0"/>
</p:tagLst>
</file>

<file path=ppt/tags/tag21.xml><?xml version="1.0" encoding="utf-8"?>
<p:tagLst xmlns:a="http://schemas.openxmlformats.org/drawingml/2006/main" xmlns:r="http://schemas.openxmlformats.org/officeDocument/2006/relationships" xmlns:p="http://schemas.openxmlformats.org/presentationml/2006/main">
  <p:tag name="PA" val="v3.2.0"/>
</p:tagLst>
</file>

<file path=ppt/tags/tag210.xml><?xml version="1.0" encoding="utf-8"?>
<p:tagLst xmlns:a="http://schemas.openxmlformats.org/drawingml/2006/main" xmlns:r="http://schemas.openxmlformats.org/officeDocument/2006/relationships" xmlns:p="http://schemas.openxmlformats.org/presentationml/2006/main">
  <p:tag name="PA" val="v3.2.0"/>
</p:tagLst>
</file>

<file path=ppt/tags/tag211.xml><?xml version="1.0" encoding="utf-8"?>
<p:tagLst xmlns:a="http://schemas.openxmlformats.org/drawingml/2006/main" xmlns:r="http://schemas.openxmlformats.org/officeDocument/2006/relationships" xmlns:p="http://schemas.openxmlformats.org/presentationml/2006/main">
  <p:tag name="PA" val="v3.2.0"/>
</p:tagLst>
</file>

<file path=ppt/tags/tag212.xml><?xml version="1.0" encoding="utf-8"?>
<p:tagLst xmlns:a="http://schemas.openxmlformats.org/drawingml/2006/main" xmlns:r="http://schemas.openxmlformats.org/officeDocument/2006/relationships" xmlns:p="http://schemas.openxmlformats.org/presentationml/2006/main">
  <p:tag name="PA" val="v3.2.0"/>
</p:tagLst>
</file>

<file path=ppt/tags/tag213.xml><?xml version="1.0" encoding="utf-8"?>
<p:tagLst xmlns:a="http://schemas.openxmlformats.org/drawingml/2006/main" xmlns:r="http://schemas.openxmlformats.org/officeDocument/2006/relationships" xmlns:p="http://schemas.openxmlformats.org/presentationml/2006/main">
  <p:tag name="PA" val="v3.2.0"/>
</p:tagLst>
</file>

<file path=ppt/tags/tag214.xml><?xml version="1.0" encoding="utf-8"?>
<p:tagLst xmlns:a="http://schemas.openxmlformats.org/drawingml/2006/main" xmlns:r="http://schemas.openxmlformats.org/officeDocument/2006/relationships" xmlns:p="http://schemas.openxmlformats.org/presentationml/2006/main">
  <p:tag name="PA" val="v3.2.0"/>
</p:tagLst>
</file>

<file path=ppt/tags/tag215.xml><?xml version="1.0" encoding="utf-8"?>
<p:tagLst xmlns:a="http://schemas.openxmlformats.org/drawingml/2006/main" xmlns:r="http://schemas.openxmlformats.org/officeDocument/2006/relationships" xmlns:p="http://schemas.openxmlformats.org/presentationml/2006/main">
  <p:tag name="PA" val="v3.2.0"/>
</p:tagLst>
</file>

<file path=ppt/tags/tag216.xml><?xml version="1.0" encoding="utf-8"?>
<p:tagLst xmlns:a="http://schemas.openxmlformats.org/drawingml/2006/main" xmlns:r="http://schemas.openxmlformats.org/officeDocument/2006/relationships" xmlns:p="http://schemas.openxmlformats.org/presentationml/2006/main">
  <p:tag name="PA" val="v3.2.0"/>
</p:tagLst>
</file>

<file path=ppt/tags/tag217.xml><?xml version="1.0" encoding="utf-8"?>
<p:tagLst xmlns:a="http://schemas.openxmlformats.org/drawingml/2006/main" xmlns:r="http://schemas.openxmlformats.org/officeDocument/2006/relationships" xmlns:p="http://schemas.openxmlformats.org/presentationml/2006/main">
  <p:tag name="PA" val="v3.2.0"/>
</p:tagLst>
</file>

<file path=ppt/tags/tag218.xml><?xml version="1.0" encoding="utf-8"?>
<p:tagLst xmlns:a="http://schemas.openxmlformats.org/drawingml/2006/main" xmlns:r="http://schemas.openxmlformats.org/officeDocument/2006/relationships" xmlns:p="http://schemas.openxmlformats.org/presentationml/2006/main">
  <p:tag name="PA" val="v3.2.0"/>
</p:tagLst>
</file>

<file path=ppt/tags/tag219.xml><?xml version="1.0" encoding="utf-8"?>
<p:tagLst xmlns:a="http://schemas.openxmlformats.org/drawingml/2006/main" xmlns:r="http://schemas.openxmlformats.org/officeDocument/2006/relationships" xmlns:p="http://schemas.openxmlformats.org/presentationml/2006/main">
  <p:tag name="PA" val="v3.2.0"/>
</p:tagLst>
</file>

<file path=ppt/tags/tag22.xml><?xml version="1.0" encoding="utf-8"?>
<p:tagLst xmlns:a="http://schemas.openxmlformats.org/drawingml/2006/main" xmlns:r="http://schemas.openxmlformats.org/officeDocument/2006/relationships" xmlns:p="http://schemas.openxmlformats.org/presentationml/2006/main">
  <p:tag name="PA" val="v3.2.0"/>
</p:tagLst>
</file>

<file path=ppt/tags/tag220.xml><?xml version="1.0" encoding="utf-8"?>
<p:tagLst xmlns:a="http://schemas.openxmlformats.org/drawingml/2006/main" xmlns:r="http://schemas.openxmlformats.org/officeDocument/2006/relationships" xmlns:p="http://schemas.openxmlformats.org/presentationml/2006/main">
  <p:tag name="PA" val="v3.2.0"/>
</p:tagLst>
</file>

<file path=ppt/tags/tag221.xml><?xml version="1.0" encoding="utf-8"?>
<p:tagLst xmlns:a="http://schemas.openxmlformats.org/drawingml/2006/main" xmlns:r="http://schemas.openxmlformats.org/officeDocument/2006/relationships" xmlns:p="http://schemas.openxmlformats.org/presentationml/2006/main">
  <p:tag name="PA" val="v3.2.0"/>
</p:tagLst>
</file>

<file path=ppt/tags/tag222.xml><?xml version="1.0" encoding="utf-8"?>
<p:tagLst xmlns:a="http://schemas.openxmlformats.org/drawingml/2006/main" xmlns:r="http://schemas.openxmlformats.org/officeDocument/2006/relationships" xmlns:p="http://schemas.openxmlformats.org/presentationml/2006/main">
  <p:tag name="PA" val="v3.2.0"/>
</p:tagLst>
</file>

<file path=ppt/tags/tag223.xml><?xml version="1.0" encoding="utf-8"?>
<p:tagLst xmlns:a="http://schemas.openxmlformats.org/drawingml/2006/main" xmlns:r="http://schemas.openxmlformats.org/officeDocument/2006/relationships" xmlns:p="http://schemas.openxmlformats.org/presentationml/2006/main">
  <p:tag name="PA" val="v3.2.0"/>
</p:tagLst>
</file>

<file path=ppt/tags/tag224.xml><?xml version="1.0" encoding="utf-8"?>
<p:tagLst xmlns:a="http://schemas.openxmlformats.org/drawingml/2006/main" xmlns:r="http://schemas.openxmlformats.org/officeDocument/2006/relationships" xmlns:p="http://schemas.openxmlformats.org/presentationml/2006/main">
  <p:tag name="PA" val="v3.2.0"/>
</p:tagLst>
</file>

<file path=ppt/tags/tag225.xml><?xml version="1.0" encoding="utf-8"?>
<p:tagLst xmlns:a="http://schemas.openxmlformats.org/drawingml/2006/main" xmlns:r="http://schemas.openxmlformats.org/officeDocument/2006/relationships" xmlns:p="http://schemas.openxmlformats.org/presentationml/2006/main">
  <p:tag name="PA" val="v3.2.0"/>
</p:tagLst>
</file>

<file path=ppt/tags/tag226.xml><?xml version="1.0" encoding="utf-8"?>
<p:tagLst xmlns:a="http://schemas.openxmlformats.org/drawingml/2006/main" xmlns:r="http://schemas.openxmlformats.org/officeDocument/2006/relationships" xmlns:p="http://schemas.openxmlformats.org/presentationml/2006/main">
  <p:tag name="PA" val="v3.2.0"/>
</p:tagLst>
</file>

<file path=ppt/tags/tag227.xml><?xml version="1.0" encoding="utf-8"?>
<p:tagLst xmlns:a="http://schemas.openxmlformats.org/drawingml/2006/main" xmlns:r="http://schemas.openxmlformats.org/officeDocument/2006/relationships" xmlns:p="http://schemas.openxmlformats.org/presentationml/2006/main">
  <p:tag name="PA" val="v3.2.0"/>
</p:tagLst>
</file>

<file path=ppt/tags/tag228.xml><?xml version="1.0" encoding="utf-8"?>
<p:tagLst xmlns:a="http://schemas.openxmlformats.org/drawingml/2006/main" xmlns:r="http://schemas.openxmlformats.org/officeDocument/2006/relationships" xmlns:p="http://schemas.openxmlformats.org/presentationml/2006/main">
  <p:tag name="PA" val="v3.2.0"/>
</p:tagLst>
</file>

<file path=ppt/tags/tag229.xml><?xml version="1.0" encoding="utf-8"?>
<p:tagLst xmlns:a="http://schemas.openxmlformats.org/drawingml/2006/main" xmlns:r="http://schemas.openxmlformats.org/officeDocument/2006/relationships" xmlns:p="http://schemas.openxmlformats.org/presentationml/2006/main">
  <p:tag name="PA" val="v3.2.0"/>
</p:tagLst>
</file>

<file path=ppt/tags/tag23.xml><?xml version="1.0" encoding="utf-8"?>
<p:tagLst xmlns:a="http://schemas.openxmlformats.org/drawingml/2006/main" xmlns:r="http://schemas.openxmlformats.org/officeDocument/2006/relationships" xmlns:p="http://schemas.openxmlformats.org/presentationml/2006/main">
  <p:tag name="PA" val="v3.2.0"/>
</p:tagLst>
</file>

<file path=ppt/tags/tag230.xml><?xml version="1.0" encoding="utf-8"?>
<p:tagLst xmlns:a="http://schemas.openxmlformats.org/drawingml/2006/main" xmlns:r="http://schemas.openxmlformats.org/officeDocument/2006/relationships" xmlns:p="http://schemas.openxmlformats.org/presentationml/2006/main">
  <p:tag name="PA" val="v3.2.0"/>
</p:tagLst>
</file>

<file path=ppt/tags/tag231.xml><?xml version="1.0" encoding="utf-8"?>
<p:tagLst xmlns:a="http://schemas.openxmlformats.org/drawingml/2006/main" xmlns:r="http://schemas.openxmlformats.org/officeDocument/2006/relationships" xmlns:p="http://schemas.openxmlformats.org/presentationml/2006/main">
  <p:tag name="PA" val="v3.2.0"/>
</p:tagLst>
</file>

<file path=ppt/tags/tag232.xml><?xml version="1.0" encoding="utf-8"?>
<p:tagLst xmlns:a="http://schemas.openxmlformats.org/drawingml/2006/main" xmlns:r="http://schemas.openxmlformats.org/officeDocument/2006/relationships" xmlns:p="http://schemas.openxmlformats.org/presentationml/2006/main">
  <p:tag name="PA" val="v3.2.0"/>
</p:tagLst>
</file>

<file path=ppt/tags/tag233.xml><?xml version="1.0" encoding="utf-8"?>
<p:tagLst xmlns:a="http://schemas.openxmlformats.org/drawingml/2006/main" xmlns:r="http://schemas.openxmlformats.org/officeDocument/2006/relationships" xmlns:p="http://schemas.openxmlformats.org/presentationml/2006/main">
  <p:tag name="PA" val="v3.2.0"/>
</p:tagLst>
</file>

<file path=ppt/tags/tag234.xml><?xml version="1.0" encoding="utf-8"?>
<p:tagLst xmlns:a="http://schemas.openxmlformats.org/drawingml/2006/main" xmlns:r="http://schemas.openxmlformats.org/officeDocument/2006/relationships" xmlns:p="http://schemas.openxmlformats.org/presentationml/2006/main">
  <p:tag name="PA" val="v3.2.0"/>
</p:tagLst>
</file>

<file path=ppt/tags/tag235.xml><?xml version="1.0" encoding="utf-8"?>
<p:tagLst xmlns:a="http://schemas.openxmlformats.org/drawingml/2006/main" xmlns:r="http://schemas.openxmlformats.org/officeDocument/2006/relationships" xmlns:p="http://schemas.openxmlformats.org/presentationml/2006/main">
  <p:tag name="PA" val="v3.2.0"/>
</p:tagLst>
</file>

<file path=ppt/tags/tag236.xml><?xml version="1.0" encoding="utf-8"?>
<p:tagLst xmlns:a="http://schemas.openxmlformats.org/drawingml/2006/main" xmlns:r="http://schemas.openxmlformats.org/officeDocument/2006/relationships" xmlns:p="http://schemas.openxmlformats.org/presentationml/2006/main">
  <p:tag name="PA" val="v3.2.0"/>
</p:tagLst>
</file>

<file path=ppt/tags/tag237.xml><?xml version="1.0" encoding="utf-8"?>
<p:tagLst xmlns:a="http://schemas.openxmlformats.org/drawingml/2006/main" xmlns:r="http://schemas.openxmlformats.org/officeDocument/2006/relationships" xmlns:p="http://schemas.openxmlformats.org/presentationml/2006/main">
  <p:tag name="PA" val="v3.2.0"/>
</p:tagLst>
</file>

<file path=ppt/tags/tag238.xml><?xml version="1.0" encoding="utf-8"?>
<p:tagLst xmlns:a="http://schemas.openxmlformats.org/drawingml/2006/main" xmlns:r="http://schemas.openxmlformats.org/officeDocument/2006/relationships" xmlns:p="http://schemas.openxmlformats.org/presentationml/2006/main">
  <p:tag name="PA" val="v3.2.0"/>
</p:tagLst>
</file>

<file path=ppt/tags/tag239.xml><?xml version="1.0" encoding="utf-8"?>
<p:tagLst xmlns:a="http://schemas.openxmlformats.org/drawingml/2006/main" xmlns:r="http://schemas.openxmlformats.org/officeDocument/2006/relationships" xmlns:p="http://schemas.openxmlformats.org/presentationml/2006/main">
  <p:tag name="PA" val="v3.2.0"/>
</p:tagLst>
</file>

<file path=ppt/tags/tag24.xml><?xml version="1.0" encoding="utf-8"?>
<p:tagLst xmlns:a="http://schemas.openxmlformats.org/drawingml/2006/main" xmlns:r="http://schemas.openxmlformats.org/officeDocument/2006/relationships" xmlns:p="http://schemas.openxmlformats.org/presentationml/2006/main">
  <p:tag name="PA" val="v3.2.0"/>
</p:tagLst>
</file>

<file path=ppt/tags/tag240.xml><?xml version="1.0" encoding="utf-8"?>
<p:tagLst xmlns:a="http://schemas.openxmlformats.org/drawingml/2006/main" xmlns:r="http://schemas.openxmlformats.org/officeDocument/2006/relationships" xmlns:p="http://schemas.openxmlformats.org/presentationml/2006/main">
  <p:tag name="PA" val="v3.2.0"/>
</p:tagLst>
</file>

<file path=ppt/tags/tag241.xml><?xml version="1.0" encoding="utf-8"?>
<p:tagLst xmlns:a="http://schemas.openxmlformats.org/drawingml/2006/main" xmlns:r="http://schemas.openxmlformats.org/officeDocument/2006/relationships" xmlns:p="http://schemas.openxmlformats.org/presentationml/2006/main">
  <p:tag name="PA" val="v3.2.0"/>
</p:tagLst>
</file>

<file path=ppt/tags/tag242.xml><?xml version="1.0" encoding="utf-8"?>
<p:tagLst xmlns:a="http://schemas.openxmlformats.org/drawingml/2006/main" xmlns:r="http://schemas.openxmlformats.org/officeDocument/2006/relationships" xmlns:p="http://schemas.openxmlformats.org/presentationml/2006/main">
  <p:tag name="PA" val="v3.2.0"/>
</p:tagLst>
</file>

<file path=ppt/tags/tag243.xml><?xml version="1.0" encoding="utf-8"?>
<p:tagLst xmlns:a="http://schemas.openxmlformats.org/drawingml/2006/main" xmlns:r="http://schemas.openxmlformats.org/officeDocument/2006/relationships" xmlns:p="http://schemas.openxmlformats.org/presentationml/2006/main">
  <p:tag name="PA" val="v3.2.0"/>
</p:tagLst>
</file>

<file path=ppt/tags/tag244.xml><?xml version="1.0" encoding="utf-8"?>
<p:tagLst xmlns:a="http://schemas.openxmlformats.org/drawingml/2006/main" xmlns:r="http://schemas.openxmlformats.org/officeDocument/2006/relationships" xmlns:p="http://schemas.openxmlformats.org/presentationml/2006/main">
  <p:tag name="PA" val="v3.2.0"/>
</p:tagLst>
</file>

<file path=ppt/tags/tag245.xml><?xml version="1.0" encoding="utf-8"?>
<p:tagLst xmlns:a="http://schemas.openxmlformats.org/drawingml/2006/main" xmlns:r="http://schemas.openxmlformats.org/officeDocument/2006/relationships" xmlns:p="http://schemas.openxmlformats.org/presentationml/2006/main">
  <p:tag name="PA" val="v3.2.0"/>
</p:tagLst>
</file>

<file path=ppt/tags/tag246.xml><?xml version="1.0" encoding="utf-8"?>
<p:tagLst xmlns:a="http://schemas.openxmlformats.org/drawingml/2006/main" xmlns:r="http://schemas.openxmlformats.org/officeDocument/2006/relationships" xmlns:p="http://schemas.openxmlformats.org/presentationml/2006/main">
  <p:tag name="PA" val="v3.2.0"/>
</p:tagLst>
</file>

<file path=ppt/tags/tag247.xml><?xml version="1.0" encoding="utf-8"?>
<p:tagLst xmlns:a="http://schemas.openxmlformats.org/drawingml/2006/main" xmlns:r="http://schemas.openxmlformats.org/officeDocument/2006/relationships" xmlns:p="http://schemas.openxmlformats.org/presentationml/2006/main">
  <p:tag name="PA" val="v3.2.0"/>
</p:tagLst>
</file>

<file path=ppt/tags/tag248.xml><?xml version="1.0" encoding="utf-8"?>
<p:tagLst xmlns:a="http://schemas.openxmlformats.org/drawingml/2006/main" xmlns:r="http://schemas.openxmlformats.org/officeDocument/2006/relationships" xmlns:p="http://schemas.openxmlformats.org/presentationml/2006/main">
  <p:tag name="PA" val="v3.2.0"/>
</p:tagLst>
</file>

<file path=ppt/tags/tag249.xml><?xml version="1.0" encoding="utf-8"?>
<p:tagLst xmlns:a="http://schemas.openxmlformats.org/drawingml/2006/main" xmlns:r="http://schemas.openxmlformats.org/officeDocument/2006/relationships" xmlns:p="http://schemas.openxmlformats.org/presentationml/2006/main">
  <p:tag name="PA" val="v3.2.0"/>
</p:tagLst>
</file>

<file path=ppt/tags/tag25.xml><?xml version="1.0" encoding="utf-8"?>
<p:tagLst xmlns:a="http://schemas.openxmlformats.org/drawingml/2006/main" xmlns:r="http://schemas.openxmlformats.org/officeDocument/2006/relationships" xmlns:p="http://schemas.openxmlformats.org/presentationml/2006/main">
  <p:tag name="PA" val="v3.2.0"/>
</p:tagLst>
</file>

<file path=ppt/tags/tag250.xml><?xml version="1.0" encoding="utf-8"?>
<p:tagLst xmlns:a="http://schemas.openxmlformats.org/drawingml/2006/main" xmlns:r="http://schemas.openxmlformats.org/officeDocument/2006/relationships" xmlns:p="http://schemas.openxmlformats.org/presentationml/2006/main">
  <p:tag name="PA" val="v3.2.0"/>
</p:tagLst>
</file>

<file path=ppt/tags/tag251.xml><?xml version="1.0" encoding="utf-8"?>
<p:tagLst xmlns:a="http://schemas.openxmlformats.org/drawingml/2006/main" xmlns:r="http://schemas.openxmlformats.org/officeDocument/2006/relationships" xmlns:p="http://schemas.openxmlformats.org/presentationml/2006/main">
  <p:tag name="PA" val="v3.2.0"/>
</p:tagLst>
</file>

<file path=ppt/tags/tag252.xml><?xml version="1.0" encoding="utf-8"?>
<p:tagLst xmlns:a="http://schemas.openxmlformats.org/drawingml/2006/main" xmlns:r="http://schemas.openxmlformats.org/officeDocument/2006/relationships" xmlns:p="http://schemas.openxmlformats.org/presentationml/2006/main">
  <p:tag name="PA" val="v3.2.0"/>
</p:tagLst>
</file>

<file path=ppt/tags/tag253.xml><?xml version="1.0" encoding="utf-8"?>
<p:tagLst xmlns:a="http://schemas.openxmlformats.org/drawingml/2006/main" xmlns:r="http://schemas.openxmlformats.org/officeDocument/2006/relationships" xmlns:p="http://schemas.openxmlformats.org/presentationml/2006/main">
  <p:tag name="PA" val="v3.2.0"/>
</p:tagLst>
</file>

<file path=ppt/tags/tag254.xml><?xml version="1.0" encoding="utf-8"?>
<p:tagLst xmlns:a="http://schemas.openxmlformats.org/drawingml/2006/main" xmlns:r="http://schemas.openxmlformats.org/officeDocument/2006/relationships" xmlns:p="http://schemas.openxmlformats.org/presentationml/2006/main">
  <p:tag name="PA" val="v3.2.0"/>
</p:tagLst>
</file>

<file path=ppt/tags/tag255.xml><?xml version="1.0" encoding="utf-8"?>
<p:tagLst xmlns:a="http://schemas.openxmlformats.org/drawingml/2006/main" xmlns:r="http://schemas.openxmlformats.org/officeDocument/2006/relationships" xmlns:p="http://schemas.openxmlformats.org/presentationml/2006/main">
  <p:tag name="PA" val="v3.2.0"/>
</p:tagLst>
</file>

<file path=ppt/tags/tag256.xml><?xml version="1.0" encoding="utf-8"?>
<p:tagLst xmlns:a="http://schemas.openxmlformats.org/drawingml/2006/main" xmlns:r="http://schemas.openxmlformats.org/officeDocument/2006/relationships" xmlns:p="http://schemas.openxmlformats.org/presentationml/2006/main">
  <p:tag name="PA" val="v3.2.0"/>
</p:tagLst>
</file>

<file path=ppt/tags/tag257.xml><?xml version="1.0" encoding="utf-8"?>
<p:tagLst xmlns:a="http://schemas.openxmlformats.org/drawingml/2006/main" xmlns:r="http://schemas.openxmlformats.org/officeDocument/2006/relationships" xmlns:p="http://schemas.openxmlformats.org/presentationml/2006/main">
  <p:tag name="PA" val="v3.2.0"/>
</p:tagLst>
</file>

<file path=ppt/tags/tag258.xml><?xml version="1.0" encoding="utf-8"?>
<p:tagLst xmlns:a="http://schemas.openxmlformats.org/drawingml/2006/main" xmlns:r="http://schemas.openxmlformats.org/officeDocument/2006/relationships" xmlns:p="http://schemas.openxmlformats.org/presentationml/2006/main">
  <p:tag name="PA" val="v3.2.0"/>
</p:tagLst>
</file>

<file path=ppt/tags/tag259.xml><?xml version="1.0" encoding="utf-8"?>
<p:tagLst xmlns:a="http://schemas.openxmlformats.org/drawingml/2006/main" xmlns:r="http://schemas.openxmlformats.org/officeDocument/2006/relationships" xmlns:p="http://schemas.openxmlformats.org/presentationml/2006/main">
  <p:tag name="PA" val="v3.2.0"/>
</p:tagLst>
</file>

<file path=ppt/tags/tag26.xml><?xml version="1.0" encoding="utf-8"?>
<p:tagLst xmlns:a="http://schemas.openxmlformats.org/drawingml/2006/main" xmlns:r="http://schemas.openxmlformats.org/officeDocument/2006/relationships" xmlns:p="http://schemas.openxmlformats.org/presentationml/2006/main">
  <p:tag name="PA" val="v3.2.0"/>
</p:tagLst>
</file>

<file path=ppt/tags/tag260.xml><?xml version="1.0" encoding="utf-8"?>
<p:tagLst xmlns:a="http://schemas.openxmlformats.org/drawingml/2006/main" xmlns:r="http://schemas.openxmlformats.org/officeDocument/2006/relationships" xmlns:p="http://schemas.openxmlformats.org/presentationml/2006/main">
  <p:tag name="PA" val="v3.2.0"/>
</p:tagLst>
</file>

<file path=ppt/tags/tag261.xml><?xml version="1.0" encoding="utf-8"?>
<p:tagLst xmlns:a="http://schemas.openxmlformats.org/drawingml/2006/main" xmlns:r="http://schemas.openxmlformats.org/officeDocument/2006/relationships" xmlns:p="http://schemas.openxmlformats.org/presentationml/2006/main">
  <p:tag name="PA" val="v3.2.0"/>
</p:tagLst>
</file>

<file path=ppt/tags/tag262.xml><?xml version="1.0" encoding="utf-8"?>
<p:tagLst xmlns:a="http://schemas.openxmlformats.org/drawingml/2006/main" xmlns:r="http://schemas.openxmlformats.org/officeDocument/2006/relationships" xmlns:p="http://schemas.openxmlformats.org/presentationml/2006/main">
  <p:tag name="PA" val="v3.2.0"/>
</p:tagLst>
</file>

<file path=ppt/tags/tag263.xml><?xml version="1.0" encoding="utf-8"?>
<p:tagLst xmlns:a="http://schemas.openxmlformats.org/drawingml/2006/main" xmlns:r="http://schemas.openxmlformats.org/officeDocument/2006/relationships" xmlns:p="http://schemas.openxmlformats.org/presentationml/2006/main">
  <p:tag name="PA" val="v3.2.0"/>
</p:tagLst>
</file>

<file path=ppt/tags/tag264.xml><?xml version="1.0" encoding="utf-8"?>
<p:tagLst xmlns:a="http://schemas.openxmlformats.org/drawingml/2006/main" xmlns:r="http://schemas.openxmlformats.org/officeDocument/2006/relationships" xmlns:p="http://schemas.openxmlformats.org/presentationml/2006/main">
  <p:tag name="PA" val="v3.2.0"/>
</p:tagLst>
</file>

<file path=ppt/tags/tag265.xml><?xml version="1.0" encoding="utf-8"?>
<p:tagLst xmlns:a="http://schemas.openxmlformats.org/drawingml/2006/main" xmlns:r="http://schemas.openxmlformats.org/officeDocument/2006/relationships" xmlns:p="http://schemas.openxmlformats.org/presentationml/2006/main">
  <p:tag name="PA" val="v3.2.0"/>
</p:tagLst>
</file>

<file path=ppt/tags/tag266.xml><?xml version="1.0" encoding="utf-8"?>
<p:tagLst xmlns:a="http://schemas.openxmlformats.org/drawingml/2006/main" xmlns:r="http://schemas.openxmlformats.org/officeDocument/2006/relationships" xmlns:p="http://schemas.openxmlformats.org/presentationml/2006/main">
  <p:tag name="PA" val="v3.2.0"/>
</p:tagLst>
</file>

<file path=ppt/tags/tag267.xml><?xml version="1.0" encoding="utf-8"?>
<p:tagLst xmlns:a="http://schemas.openxmlformats.org/drawingml/2006/main" xmlns:r="http://schemas.openxmlformats.org/officeDocument/2006/relationships" xmlns:p="http://schemas.openxmlformats.org/presentationml/2006/main">
  <p:tag name="PA" val="v3.2.0"/>
</p:tagLst>
</file>

<file path=ppt/tags/tag268.xml><?xml version="1.0" encoding="utf-8"?>
<p:tagLst xmlns:a="http://schemas.openxmlformats.org/drawingml/2006/main" xmlns:r="http://schemas.openxmlformats.org/officeDocument/2006/relationships" xmlns:p="http://schemas.openxmlformats.org/presentationml/2006/main">
  <p:tag name="PA" val="v3.2.0"/>
</p:tagLst>
</file>

<file path=ppt/tags/tag269.xml><?xml version="1.0" encoding="utf-8"?>
<p:tagLst xmlns:a="http://schemas.openxmlformats.org/drawingml/2006/main" xmlns:r="http://schemas.openxmlformats.org/officeDocument/2006/relationships" xmlns:p="http://schemas.openxmlformats.org/presentationml/2006/main">
  <p:tag name="PA" val="v3.2.0"/>
</p:tagLst>
</file>

<file path=ppt/tags/tag27.xml><?xml version="1.0" encoding="utf-8"?>
<p:tagLst xmlns:a="http://schemas.openxmlformats.org/drawingml/2006/main" xmlns:r="http://schemas.openxmlformats.org/officeDocument/2006/relationships" xmlns:p="http://schemas.openxmlformats.org/presentationml/2006/main">
  <p:tag name="PA" val="v3.2.0"/>
</p:tagLst>
</file>

<file path=ppt/tags/tag270.xml><?xml version="1.0" encoding="utf-8"?>
<p:tagLst xmlns:a="http://schemas.openxmlformats.org/drawingml/2006/main" xmlns:r="http://schemas.openxmlformats.org/officeDocument/2006/relationships" xmlns:p="http://schemas.openxmlformats.org/presentationml/2006/main">
  <p:tag name="PA" val="v3.2.0"/>
</p:tagLst>
</file>

<file path=ppt/tags/tag271.xml><?xml version="1.0" encoding="utf-8"?>
<p:tagLst xmlns:a="http://schemas.openxmlformats.org/drawingml/2006/main" xmlns:r="http://schemas.openxmlformats.org/officeDocument/2006/relationships" xmlns:p="http://schemas.openxmlformats.org/presentationml/2006/main">
  <p:tag name="PA" val="v3.2.0"/>
</p:tagLst>
</file>

<file path=ppt/tags/tag272.xml><?xml version="1.0" encoding="utf-8"?>
<p:tagLst xmlns:a="http://schemas.openxmlformats.org/drawingml/2006/main" xmlns:r="http://schemas.openxmlformats.org/officeDocument/2006/relationships" xmlns:p="http://schemas.openxmlformats.org/presentationml/2006/main">
  <p:tag name="PA" val="v3.2.0"/>
</p:tagLst>
</file>

<file path=ppt/tags/tag273.xml><?xml version="1.0" encoding="utf-8"?>
<p:tagLst xmlns:a="http://schemas.openxmlformats.org/drawingml/2006/main" xmlns:r="http://schemas.openxmlformats.org/officeDocument/2006/relationships" xmlns:p="http://schemas.openxmlformats.org/presentationml/2006/main">
  <p:tag name="PA" val="v3.2.0"/>
</p:tagLst>
</file>

<file path=ppt/tags/tag274.xml><?xml version="1.0" encoding="utf-8"?>
<p:tagLst xmlns:a="http://schemas.openxmlformats.org/drawingml/2006/main" xmlns:r="http://schemas.openxmlformats.org/officeDocument/2006/relationships" xmlns:p="http://schemas.openxmlformats.org/presentationml/2006/main">
  <p:tag name="PA" val="v3.2.0"/>
</p:tagLst>
</file>

<file path=ppt/tags/tag275.xml><?xml version="1.0" encoding="utf-8"?>
<p:tagLst xmlns:a="http://schemas.openxmlformats.org/drawingml/2006/main" xmlns:r="http://schemas.openxmlformats.org/officeDocument/2006/relationships" xmlns:p="http://schemas.openxmlformats.org/presentationml/2006/main">
  <p:tag name="PA" val="v3.2.0"/>
</p:tagLst>
</file>

<file path=ppt/tags/tag276.xml><?xml version="1.0" encoding="utf-8"?>
<p:tagLst xmlns:a="http://schemas.openxmlformats.org/drawingml/2006/main" xmlns:r="http://schemas.openxmlformats.org/officeDocument/2006/relationships" xmlns:p="http://schemas.openxmlformats.org/presentationml/2006/main">
  <p:tag name="PA" val="v3.2.0"/>
</p:tagLst>
</file>

<file path=ppt/tags/tag277.xml><?xml version="1.0" encoding="utf-8"?>
<p:tagLst xmlns:a="http://schemas.openxmlformats.org/drawingml/2006/main" xmlns:r="http://schemas.openxmlformats.org/officeDocument/2006/relationships" xmlns:p="http://schemas.openxmlformats.org/presentationml/2006/main">
  <p:tag name="PA" val="v3.2.0"/>
</p:tagLst>
</file>

<file path=ppt/tags/tag278.xml><?xml version="1.0" encoding="utf-8"?>
<p:tagLst xmlns:a="http://schemas.openxmlformats.org/drawingml/2006/main" xmlns:r="http://schemas.openxmlformats.org/officeDocument/2006/relationships" xmlns:p="http://schemas.openxmlformats.org/presentationml/2006/main">
  <p:tag name="PA" val="v3.2.0"/>
</p:tagLst>
</file>

<file path=ppt/tags/tag279.xml><?xml version="1.0" encoding="utf-8"?>
<p:tagLst xmlns:a="http://schemas.openxmlformats.org/drawingml/2006/main" xmlns:r="http://schemas.openxmlformats.org/officeDocument/2006/relationships" xmlns:p="http://schemas.openxmlformats.org/presentationml/2006/main">
  <p:tag name="PA" val="v3.2.0"/>
</p:tagLst>
</file>

<file path=ppt/tags/tag28.xml><?xml version="1.0" encoding="utf-8"?>
<p:tagLst xmlns:a="http://schemas.openxmlformats.org/drawingml/2006/main" xmlns:r="http://schemas.openxmlformats.org/officeDocument/2006/relationships" xmlns:p="http://schemas.openxmlformats.org/presentationml/2006/main">
  <p:tag name="PA" val="v3.2.0"/>
</p:tagLst>
</file>

<file path=ppt/tags/tag280.xml><?xml version="1.0" encoding="utf-8"?>
<p:tagLst xmlns:a="http://schemas.openxmlformats.org/drawingml/2006/main" xmlns:r="http://schemas.openxmlformats.org/officeDocument/2006/relationships" xmlns:p="http://schemas.openxmlformats.org/presentationml/2006/main">
  <p:tag name="PA" val="v3.2.0"/>
</p:tagLst>
</file>

<file path=ppt/tags/tag281.xml><?xml version="1.0" encoding="utf-8"?>
<p:tagLst xmlns:a="http://schemas.openxmlformats.org/drawingml/2006/main" xmlns:r="http://schemas.openxmlformats.org/officeDocument/2006/relationships" xmlns:p="http://schemas.openxmlformats.org/presentationml/2006/main">
  <p:tag name="PA" val="v3.2.0"/>
</p:tagLst>
</file>

<file path=ppt/tags/tag282.xml><?xml version="1.0" encoding="utf-8"?>
<p:tagLst xmlns:a="http://schemas.openxmlformats.org/drawingml/2006/main" xmlns:r="http://schemas.openxmlformats.org/officeDocument/2006/relationships" xmlns:p="http://schemas.openxmlformats.org/presentationml/2006/main">
  <p:tag name="PA" val="v3.2.0"/>
</p:tagLst>
</file>

<file path=ppt/tags/tag283.xml><?xml version="1.0" encoding="utf-8"?>
<p:tagLst xmlns:a="http://schemas.openxmlformats.org/drawingml/2006/main" xmlns:r="http://schemas.openxmlformats.org/officeDocument/2006/relationships" xmlns:p="http://schemas.openxmlformats.org/presentationml/2006/main">
  <p:tag name="PA" val="v3.2.0"/>
</p:tagLst>
</file>

<file path=ppt/tags/tag284.xml><?xml version="1.0" encoding="utf-8"?>
<p:tagLst xmlns:a="http://schemas.openxmlformats.org/drawingml/2006/main" xmlns:r="http://schemas.openxmlformats.org/officeDocument/2006/relationships" xmlns:p="http://schemas.openxmlformats.org/presentationml/2006/main">
  <p:tag name="PA" val="v3.2.0"/>
</p:tagLst>
</file>

<file path=ppt/tags/tag285.xml><?xml version="1.0" encoding="utf-8"?>
<p:tagLst xmlns:a="http://schemas.openxmlformats.org/drawingml/2006/main" xmlns:r="http://schemas.openxmlformats.org/officeDocument/2006/relationships" xmlns:p="http://schemas.openxmlformats.org/presentationml/2006/main">
  <p:tag name="PA" val="v3.2.0"/>
</p:tagLst>
</file>

<file path=ppt/tags/tag286.xml><?xml version="1.0" encoding="utf-8"?>
<p:tagLst xmlns:a="http://schemas.openxmlformats.org/drawingml/2006/main" xmlns:r="http://schemas.openxmlformats.org/officeDocument/2006/relationships" xmlns:p="http://schemas.openxmlformats.org/presentationml/2006/main">
  <p:tag name="PA" val="v3.2.0"/>
</p:tagLst>
</file>

<file path=ppt/tags/tag287.xml><?xml version="1.0" encoding="utf-8"?>
<p:tagLst xmlns:a="http://schemas.openxmlformats.org/drawingml/2006/main" xmlns:r="http://schemas.openxmlformats.org/officeDocument/2006/relationships" xmlns:p="http://schemas.openxmlformats.org/presentationml/2006/main">
  <p:tag name="PA" val="v3.2.0"/>
</p:tagLst>
</file>

<file path=ppt/tags/tag288.xml><?xml version="1.0" encoding="utf-8"?>
<p:tagLst xmlns:a="http://schemas.openxmlformats.org/drawingml/2006/main" xmlns:r="http://schemas.openxmlformats.org/officeDocument/2006/relationships" xmlns:p="http://schemas.openxmlformats.org/presentationml/2006/main">
  <p:tag name="PA" val="v3.2.0"/>
</p:tagLst>
</file>

<file path=ppt/tags/tag289.xml><?xml version="1.0" encoding="utf-8"?>
<p:tagLst xmlns:a="http://schemas.openxmlformats.org/drawingml/2006/main" xmlns:r="http://schemas.openxmlformats.org/officeDocument/2006/relationships" xmlns:p="http://schemas.openxmlformats.org/presentationml/2006/main">
  <p:tag name="PA" val="v3.2.0"/>
</p:tagLst>
</file>

<file path=ppt/tags/tag29.xml><?xml version="1.0" encoding="utf-8"?>
<p:tagLst xmlns:a="http://schemas.openxmlformats.org/drawingml/2006/main" xmlns:r="http://schemas.openxmlformats.org/officeDocument/2006/relationships" xmlns:p="http://schemas.openxmlformats.org/presentationml/2006/main">
  <p:tag name="PA" val="v3.2.0"/>
</p:tagLst>
</file>

<file path=ppt/tags/tag290.xml><?xml version="1.0" encoding="utf-8"?>
<p:tagLst xmlns:a="http://schemas.openxmlformats.org/drawingml/2006/main" xmlns:r="http://schemas.openxmlformats.org/officeDocument/2006/relationships" xmlns:p="http://schemas.openxmlformats.org/presentationml/2006/main">
  <p:tag name="PA" val="v3.2.0"/>
</p:tagLst>
</file>

<file path=ppt/tags/tag291.xml><?xml version="1.0" encoding="utf-8"?>
<p:tagLst xmlns:a="http://schemas.openxmlformats.org/drawingml/2006/main" xmlns:r="http://schemas.openxmlformats.org/officeDocument/2006/relationships" xmlns:p="http://schemas.openxmlformats.org/presentationml/2006/main">
  <p:tag name="PA" val="v3.2.0"/>
</p:tagLst>
</file>

<file path=ppt/tags/tag3.xml><?xml version="1.0" encoding="utf-8"?>
<p:tagLst xmlns:a="http://schemas.openxmlformats.org/drawingml/2006/main" xmlns:r="http://schemas.openxmlformats.org/officeDocument/2006/relationships" xmlns:p="http://schemas.openxmlformats.org/presentationml/2006/main">
  <p:tag name="PA" val="v4.1.3"/>
</p:tagLst>
</file>

<file path=ppt/tags/tag30.xml><?xml version="1.0" encoding="utf-8"?>
<p:tagLst xmlns:a="http://schemas.openxmlformats.org/drawingml/2006/main" xmlns:r="http://schemas.openxmlformats.org/officeDocument/2006/relationships" xmlns:p="http://schemas.openxmlformats.org/presentationml/2006/main">
  <p:tag name="PA" val="v3.2.0"/>
</p:tagLst>
</file>

<file path=ppt/tags/tag31.xml><?xml version="1.0" encoding="utf-8"?>
<p:tagLst xmlns:a="http://schemas.openxmlformats.org/drawingml/2006/main" xmlns:r="http://schemas.openxmlformats.org/officeDocument/2006/relationships" xmlns:p="http://schemas.openxmlformats.org/presentationml/2006/main">
  <p:tag name="PA" val="v3.2.0"/>
</p:tagLst>
</file>

<file path=ppt/tags/tag32.xml><?xml version="1.0" encoding="utf-8"?>
<p:tagLst xmlns:a="http://schemas.openxmlformats.org/drawingml/2006/main" xmlns:r="http://schemas.openxmlformats.org/officeDocument/2006/relationships" xmlns:p="http://schemas.openxmlformats.org/presentationml/2006/main">
  <p:tag name="PA" val="v3.2.0"/>
</p:tagLst>
</file>

<file path=ppt/tags/tag33.xml><?xml version="1.0" encoding="utf-8"?>
<p:tagLst xmlns:a="http://schemas.openxmlformats.org/drawingml/2006/main" xmlns:r="http://schemas.openxmlformats.org/officeDocument/2006/relationships" xmlns:p="http://schemas.openxmlformats.org/presentationml/2006/main">
  <p:tag name="PA" val="v3.2.0"/>
</p:tagLst>
</file>

<file path=ppt/tags/tag34.xml><?xml version="1.0" encoding="utf-8"?>
<p:tagLst xmlns:a="http://schemas.openxmlformats.org/drawingml/2006/main" xmlns:r="http://schemas.openxmlformats.org/officeDocument/2006/relationships" xmlns:p="http://schemas.openxmlformats.org/presentationml/2006/main">
  <p:tag name="PA" val="v3.2.0"/>
</p:tagLst>
</file>

<file path=ppt/tags/tag35.xml><?xml version="1.0" encoding="utf-8"?>
<p:tagLst xmlns:a="http://schemas.openxmlformats.org/drawingml/2006/main" xmlns:r="http://schemas.openxmlformats.org/officeDocument/2006/relationships" xmlns:p="http://schemas.openxmlformats.org/presentationml/2006/main">
  <p:tag name="PA" val="v3.2.0"/>
</p:tagLst>
</file>

<file path=ppt/tags/tag36.xml><?xml version="1.0" encoding="utf-8"?>
<p:tagLst xmlns:a="http://schemas.openxmlformats.org/drawingml/2006/main" xmlns:r="http://schemas.openxmlformats.org/officeDocument/2006/relationships" xmlns:p="http://schemas.openxmlformats.org/presentationml/2006/main">
  <p:tag name="PA" val="v3.2.0"/>
</p:tagLst>
</file>

<file path=ppt/tags/tag37.xml><?xml version="1.0" encoding="utf-8"?>
<p:tagLst xmlns:a="http://schemas.openxmlformats.org/drawingml/2006/main" xmlns:r="http://schemas.openxmlformats.org/officeDocument/2006/relationships" xmlns:p="http://schemas.openxmlformats.org/presentationml/2006/main">
  <p:tag name="PA" val="v3.2.0"/>
</p:tagLst>
</file>

<file path=ppt/tags/tag38.xml><?xml version="1.0" encoding="utf-8"?>
<p:tagLst xmlns:a="http://schemas.openxmlformats.org/drawingml/2006/main" xmlns:r="http://schemas.openxmlformats.org/officeDocument/2006/relationships" xmlns:p="http://schemas.openxmlformats.org/presentationml/2006/main">
  <p:tag name="PA" val="v3.2.0"/>
</p:tagLst>
</file>

<file path=ppt/tags/tag39.xml><?xml version="1.0" encoding="utf-8"?>
<p:tagLst xmlns:a="http://schemas.openxmlformats.org/drawingml/2006/main" xmlns:r="http://schemas.openxmlformats.org/officeDocument/2006/relationships" xmlns:p="http://schemas.openxmlformats.org/presentationml/2006/main">
  <p:tag name="PA" val="v3.2.0"/>
</p:tagLst>
</file>

<file path=ppt/tags/tag4.xml><?xml version="1.0" encoding="utf-8"?>
<p:tagLst xmlns:a="http://schemas.openxmlformats.org/drawingml/2006/main" xmlns:r="http://schemas.openxmlformats.org/officeDocument/2006/relationships" xmlns:p="http://schemas.openxmlformats.org/presentationml/2006/main">
  <p:tag name="PA" val="v4.1.3"/>
</p:tagLst>
</file>

<file path=ppt/tags/tag40.xml><?xml version="1.0" encoding="utf-8"?>
<p:tagLst xmlns:a="http://schemas.openxmlformats.org/drawingml/2006/main" xmlns:r="http://schemas.openxmlformats.org/officeDocument/2006/relationships" xmlns:p="http://schemas.openxmlformats.org/presentationml/2006/main">
  <p:tag name="PA" val="v3.2.0"/>
</p:tagLst>
</file>

<file path=ppt/tags/tag41.xml><?xml version="1.0" encoding="utf-8"?>
<p:tagLst xmlns:a="http://schemas.openxmlformats.org/drawingml/2006/main" xmlns:r="http://schemas.openxmlformats.org/officeDocument/2006/relationships" xmlns:p="http://schemas.openxmlformats.org/presentationml/2006/main">
  <p:tag name="PA" val="v3.2.0"/>
</p:tagLst>
</file>

<file path=ppt/tags/tag42.xml><?xml version="1.0" encoding="utf-8"?>
<p:tagLst xmlns:a="http://schemas.openxmlformats.org/drawingml/2006/main" xmlns:r="http://schemas.openxmlformats.org/officeDocument/2006/relationships" xmlns:p="http://schemas.openxmlformats.org/presentationml/2006/main">
  <p:tag name="PA" val="v3.2.0"/>
</p:tagLst>
</file>

<file path=ppt/tags/tag43.xml><?xml version="1.0" encoding="utf-8"?>
<p:tagLst xmlns:a="http://schemas.openxmlformats.org/drawingml/2006/main" xmlns:r="http://schemas.openxmlformats.org/officeDocument/2006/relationships" xmlns:p="http://schemas.openxmlformats.org/presentationml/2006/main">
  <p:tag name="PA" val="v3.2.0"/>
</p:tagLst>
</file>

<file path=ppt/tags/tag44.xml><?xml version="1.0" encoding="utf-8"?>
<p:tagLst xmlns:a="http://schemas.openxmlformats.org/drawingml/2006/main" xmlns:r="http://schemas.openxmlformats.org/officeDocument/2006/relationships" xmlns:p="http://schemas.openxmlformats.org/presentationml/2006/main">
  <p:tag name="PA" val="v3.2.0"/>
</p:tagLst>
</file>

<file path=ppt/tags/tag45.xml><?xml version="1.0" encoding="utf-8"?>
<p:tagLst xmlns:a="http://schemas.openxmlformats.org/drawingml/2006/main" xmlns:r="http://schemas.openxmlformats.org/officeDocument/2006/relationships" xmlns:p="http://schemas.openxmlformats.org/presentationml/2006/main">
  <p:tag name="PA" val="v3.2.0"/>
</p:tagLst>
</file>

<file path=ppt/tags/tag46.xml><?xml version="1.0" encoding="utf-8"?>
<p:tagLst xmlns:a="http://schemas.openxmlformats.org/drawingml/2006/main" xmlns:r="http://schemas.openxmlformats.org/officeDocument/2006/relationships" xmlns:p="http://schemas.openxmlformats.org/presentationml/2006/main">
  <p:tag name="PA" val="v3.2.0"/>
</p:tagLst>
</file>

<file path=ppt/tags/tag47.xml><?xml version="1.0" encoding="utf-8"?>
<p:tagLst xmlns:a="http://schemas.openxmlformats.org/drawingml/2006/main" xmlns:r="http://schemas.openxmlformats.org/officeDocument/2006/relationships" xmlns:p="http://schemas.openxmlformats.org/presentationml/2006/main">
  <p:tag name="PA" val="v3.2.0"/>
</p:tagLst>
</file>

<file path=ppt/tags/tag48.xml><?xml version="1.0" encoding="utf-8"?>
<p:tagLst xmlns:a="http://schemas.openxmlformats.org/drawingml/2006/main" xmlns:r="http://schemas.openxmlformats.org/officeDocument/2006/relationships" xmlns:p="http://schemas.openxmlformats.org/presentationml/2006/main">
  <p:tag name="PA" val="v3.2.0"/>
</p:tagLst>
</file>

<file path=ppt/tags/tag49.xml><?xml version="1.0" encoding="utf-8"?>
<p:tagLst xmlns:a="http://schemas.openxmlformats.org/drawingml/2006/main" xmlns:r="http://schemas.openxmlformats.org/officeDocument/2006/relationships" xmlns:p="http://schemas.openxmlformats.org/presentationml/2006/main">
  <p:tag name="PA" val="v3.2.0"/>
</p:tagLst>
</file>

<file path=ppt/tags/tag5.xml><?xml version="1.0" encoding="utf-8"?>
<p:tagLst xmlns:a="http://schemas.openxmlformats.org/drawingml/2006/main" xmlns:r="http://schemas.openxmlformats.org/officeDocument/2006/relationships" xmlns:p="http://schemas.openxmlformats.org/presentationml/2006/main">
  <p:tag name="PA" val="v4.1.3"/>
</p:tagLst>
</file>

<file path=ppt/tags/tag50.xml><?xml version="1.0" encoding="utf-8"?>
<p:tagLst xmlns:a="http://schemas.openxmlformats.org/drawingml/2006/main" xmlns:r="http://schemas.openxmlformats.org/officeDocument/2006/relationships" xmlns:p="http://schemas.openxmlformats.org/presentationml/2006/main">
  <p:tag name="PA" val="v3.2.0"/>
</p:tagLst>
</file>

<file path=ppt/tags/tag51.xml><?xml version="1.0" encoding="utf-8"?>
<p:tagLst xmlns:a="http://schemas.openxmlformats.org/drawingml/2006/main" xmlns:r="http://schemas.openxmlformats.org/officeDocument/2006/relationships" xmlns:p="http://schemas.openxmlformats.org/presentationml/2006/main">
  <p:tag name="PA" val="v3.2.0"/>
</p:tagLst>
</file>

<file path=ppt/tags/tag52.xml><?xml version="1.0" encoding="utf-8"?>
<p:tagLst xmlns:a="http://schemas.openxmlformats.org/drawingml/2006/main" xmlns:r="http://schemas.openxmlformats.org/officeDocument/2006/relationships" xmlns:p="http://schemas.openxmlformats.org/presentationml/2006/main">
  <p:tag name="PA" val="v3.2.0"/>
</p:tagLst>
</file>

<file path=ppt/tags/tag53.xml><?xml version="1.0" encoding="utf-8"?>
<p:tagLst xmlns:a="http://schemas.openxmlformats.org/drawingml/2006/main" xmlns:r="http://schemas.openxmlformats.org/officeDocument/2006/relationships" xmlns:p="http://schemas.openxmlformats.org/presentationml/2006/main">
  <p:tag name="PA" val="v3.2.0"/>
</p:tagLst>
</file>

<file path=ppt/tags/tag54.xml><?xml version="1.0" encoding="utf-8"?>
<p:tagLst xmlns:a="http://schemas.openxmlformats.org/drawingml/2006/main" xmlns:r="http://schemas.openxmlformats.org/officeDocument/2006/relationships" xmlns:p="http://schemas.openxmlformats.org/presentationml/2006/main">
  <p:tag name="PA" val="v3.2.0"/>
</p:tagLst>
</file>

<file path=ppt/tags/tag55.xml><?xml version="1.0" encoding="utf-8"?>
<p:tagLst xmlns:a="http://schemas.openxmlformats.org/drawingml/2006/main" xmlns:r="http://schemas.openxmlformats.org/officeDocument/2006/relationships" xmlns:p="http://schemas.openxmlformats.org/presentationml/2006/main">
  <p:tag name="PA" val="v3.2.0"/>
</p:tagLst>
</file>

<file path=ppt/tags/tag56.xml><?xml version="1.0" encoding="utf-8"?>
<p:tagLst xmlns:a="http://schemas.openxmlformats.org/drawingml/2006/main" xmlns:r="http://schemas.openxmlformats.org/officeDocument/2006/relationships" xmlns:p="http://schemas.openxmlformats.org/presentationml/2006/main">
  <p:tag name="PA" val="v3.2.0"/>
</p:tagLst>
</file>

<file path=ppt/tags/tag57.xml><?xml version="1.0" encoding="utf-8"?>
<p:tagLst xmlns:a="http://schemas.openxmlformats.org/drawingml/2006/main" xmlns:r="http://schemas.openxmlformats.org/officeDocument/2006/relationships" xmlns:p="http://schemas.openxmlformats.org/presentationml/2006/main">
  <p:tag name="PA" val="v3.2.0"/>
</p:tagLst>
</file>

<file path=ppt/tags/tag58.xml><?xml version="1.0" encoding="utf-8"?>
<p:tagLst xmlns:a="http://schemas.openxmlformats.org/drawingml/2006/main" xmlns:r="http://schemas.openxmlformats.org/officeDocument/2006/relationships" xmlns:p="http://schemas.openxmlformats.org/presentationml/2006/main">
  <p:tag name="PA" val="v3.2.0"/>
</p:tagLst>
</file>

<file path=ppt/tags/tag59.xml><?xml version="1.0" encoding="utf-8"?>
<p:tagLst xmlns:a="http://schemas.openxmlformats.org/drawingml/2006/main" xmlns:r="http://schemas.openxmlformats.org/officeDocument/2006/relationships" xmlns:p="http://schemas.openxmlformats.org/presentationml/2006/main">
  <p:tag name="PA" val="v3.2.0"/>
</p:tagLst>
</file>

<file path=ppt/tags/tag6.xml><?xml version="1.0" encoding="utf-8"?>
<p:tagLst xmlns:a="http://schemas.openxmlformats.org/drawingml/2006/main" xmlns:r="http://schemas.openxmlformats.org/officeDocument/2006/relationships" xmlns:p="http://schemas.openxmlformats.org/presentationml/2006/main">
  <p:tag name="PA" val="v4.1.3"/>
</p:tagLst>
</file>

<file path=ppt/tags/tag60.xml><?xml version="1.0" encoding="utf-8"?>
<p:tagLst xmlns:a="http://schemas.openxmlformats.org/drawingml/2006/main" xmlns:r="http://schemas.openxmlformats.org/officeDocument/2006/relationships" xmlns:p="http://schemas.openxmlformats.org/presentationml/2006/main">
  <p:tag name="PA" val="v3.2.0"/>
</p:tagLst>
</file>

<file path=ppt/tags/tag61.xml><?xml version="1.0" encoding="utf-8"?>
<p:tagLst xmlns:a="http://schemas.openxmlformats.org/drawingml/2006/main" xmlns:r="http://schemas.openxmlformats.org/officeDocument/2006/relationships" xmlns:p="http://schemas.openxmlformats.org/presentationml/2006/main">
  <p:tag name="PA" val="v3.2.0"/>
</p:tagLst>
</file>

<file path=ppt/tags/tag62.xml><?xml version="1.0" encoding="utf-8"?>
<p:tagLst xmlns:a="http://schemas.openxmlformats.org/drawingml/2006/main" xmlns:r="http://schemas.openxmlformats.org/officeDocument/2006/relationships" xmlns:p="http://schemas.openxmlformats.org/presentationml/2006/main">
  <p:tag name="PA" val="v3.2.0"/>
</p:tagLst>
</file>

<file path=ppt/tags/tag63.xml><?xml version="1.0" encoding="utf-8"?>
<p:tagLst xmlns:a="http://schemas.openxmlformats.org/drawingml/2006/main" xmlns:r="http://schemas.openxmlformats.org/officeDocument/2006/relationships" xmlns:p="http://schemas.openxmlformats.org/presentationml/2006/main">
  <p:tag name="PA" val="v3.2.0"/>
</p:tagLst>
</file>

<file path=ppt/tags/tag64.xml><?xml version="1.0" encoding="utf-8"?>
<p:tagLst xmlns:a="http://schemas.openxmlformats.org/drawingml/2006/main" xmlns:r="http://schemas.openxmlformats.org/officeDocument/2006/relationships" xmlns:p="http://schemas.openxmlformats.org/presentationml/2006/main">
  <p:tag name="PA" val="v3.2.0"/>
</p:tagLst>
</file>

<file path=ppt/tags/tag65.xml><?xml version="1.0" encoding="utf-8"?>
<p:tagLst xmlns:a="http://schemas.openxmlformats.org/drawingml/2006/main" xmlns:r="http://schemas.openxmlformats.org/officeDocument/2006/relationships" xmlns:p="http://schemas.openxmlformats.org/presentationml/2006/main">
  <p:tag name="PA" val="v3.2.0"/>
</p:tagLst>
</file>

<file path=ppt/tags/tag66.xml><?xml version="1.0" encoding="utf-8"?>
<p:tagLst xmlns:a="http://schemas.openxmlformats.org/drawingml/2006/main" xmlns:r="http://schemas.openxmlformats.org/officeDocument/2006/relationships" xmlns:p="http://schemas.openxmlformats.org/presentationml/2006/main">
  <p:tag name="PA" val="v3.2.0"/>
</p:tagLst>
</file>

<file path=ppt/tags/tag67.xml><?xml version="1.0" encoding="utf-8"?>
<p:tagLst xmlns:a="http://schemas.openxmlformats.org/drawingml/2006/main" xmlns:r="http://schemas.openxmlformats.org/officeDocument/2006/relationships" xmlns:p="http://schemas.openxmlformats.org/presentationml/2006/main">
  <p:tag name="PA" val="v3.2.0"/>
</p:tagLst>
</file>

<file path=ppt/tags/tag68.xml><?xml version="1.0" encoding="utf-8"?>
<p:tagLst xmlns:a="http://schemas.openxmlformats.org/drawingml/2006/main" xmlns:r="http://schemas.openxmlformats.org/officeDocument/2006/relationships" xmlns:p="http://schemas.openxmlformats.org/presentationml/2006/main">
  <p:tag name="PA" val="v3.2.0"/>
</p:tagLst>
</file>

<file path=ppt/tags/tag69.xml><?xml version="1.0" encoding="utf-8"?>
<p:tagLst xmlns:a="http://schemas.openxmlformats.org/drawingml/2006/main" xmlns:r="http://schemas.openxmlformats.org/officeDocument/2006/relationships" xmlns:p="http://schemas.openxmlformats.org/presentationml/2006/main">
  <p:tag name="PA" val="v3.2.0"/>
</p:tagLst>
</file>

<file path=ppt/tags/tag7.xml><?xml version="1.0" encoding="utf-8"?>
<p:tagLst xmlns:a="http://schemas.openxmlformats.org/drawingml/2006/main" xmlns:r="http://schemas.openxmlformats.org/officeDocument/2006/relationships" xmlns:p="http://schemas.openxmlformats.org/presentationml/2006/main">
  <p:tag name="PA" val="v4.1.3"/>
</p:tagLst>
</file>

<file path=ppt/tags/tag70.xml><?xml version="1.0" encoding="utf-8"?>
<p:tagLst xmlns:a="http://schemas.openxmlformats.org/drawingml/2006/main" xmlns:r="http://schemas.openxmlformats.org/officeDocument/2006/relationships" xmlns:p="http://schemas.openxmlformats.org/presentationml/2006/main">
  <p:tag name="PA" val="v3.2.0"/>
</p:tagLst>
</file>

<file path=ppt/tags/tag71.xml><?xml version="1.0" encoding="utf-8"?>
<p:tagLst xmlns:a="http://schemas.openxmlformats.org/drawingml/2006/main" xmlns:r="http://schemas.openxmlformats.org/officeDocument/2006/relationships" xmlns:p="http://schemas.openxmlformats.org/presentationml/2006/main">
  <p:tag name="PA" val="v3.2.0"/>
</p:tagLst>
</file>

<file path=ppt/tags/tag72.xml><?xml version="1.0" encoding="utf-8"?>
<p:tagLst xmlns:a="http://schemas.openxmlformats.org/drawingml/2006/main" xmlns:r="http://schemas.openxmlformats.org/officeDocument/2006/relationships" xmlns:p="http://schemas.openxmlformats.org/presentationml/2006/main">
  <p:tag name="PA" val="v3.2.0"/>
</p:tagLst>
</file>

<file path=ppt/tags/tag73.xml><?xml version="1.0" encoding="utf-8"?>
<p:tagLst xmlns:a="http://schemas.openxmlformats.org/drawingml/2006/main" xmlns:r="http://schemas.openxmlformats.org/officeDocument/2006/relationships" xmlns:p="http://schemas.openxmlformats.org/presentationml/2006/main">
  <p:tag name="PA" val="v3.2.0"/>
</p:tagLst>
</file>

<file path=ppt/tags/tag74.xml><?xml version="1.0" encoding="utf-8"?>
<p:tagLst xmlns:a="http://schemas.openxmlformats.org/drawingml/2006/main" xmlns:r="http://schemas.openxmlformats.org/officeDocument/2006/relationships" xmlns:p="http://schemas.openxmlformats.org/presentationml/2006/main">
  <p:tag name="PA" val="v3.2.0"/>
</p:tagLst>
</file>

<file path=ppt/tags/tag75.xml><?xml version="1.0" encoding="utf-8"?>
<p:tagLst xmlns:a="http://schemas.openxmlformats.org/drawingml/2006/main" xmlns:r="http://schemas.openxmlformats.org/officeDocument/2006/relationships" xmlns:p="http://schemas.openxmlformats.org/presentationml/2006/main">
  <p:tag name="PA" val="v3.2.0"/>
</p:tagLst>
</file>

<file path=ppt/tags/tag76.xml><?xml version="1.0" encoding="utf-8"?>
<p:tagLst xmlns:a="http://schemas.openxmlformats.org/drawingml/2006/main" xmlns:r="http://schemas.openxmlformats.org/officeDocument/2006/relationships" xmlns:p="http://schemas.openxmlformats.org/presentationml/2006/main">
  <p:tag name="PA" val="v3.2.0"/>
</p:tagLst>
</file>

<file path=ppt/tags/tag77.xml><?xml version="1.0" encoding="utf-8"?>
<p:tagLst xmlns:a="http://schemas.openxmlformats.org/drawingml/2006/main" xmlns:r="http://schemas.openxmlformats.org/officeDocument/2006/relationships" xmlns:p="http://schemas.openxmlformats.org/presentationml/2006/main">
  <p:tag name="PA" val="v3.2.0"/>
</p:tagLst>
</file>

<file path=ppt/tags/tag78.xml><?xml version="1.0" encoding="utf-8"?>
<p:tagLst xmlns:a="http://schemas.openxmlformats.org/drawingml/2006/main" xmlns:r="http://schemas.openxmlformats.org/officeDocument/2006/relationships" xmlns:p="http://schemas.openxmlformats.org/presentationml/2006/main">
  <p:tag name="PA" val="v3.2.0"/>
</p:tagLst>
</file>

<file path=ppt/tags/tag79.xml><?xml version="1.0" encoding="utf-8"?>
<p:tagLst xmlns:a="http://schemas.openxmlformats.org/drawingml/2006/main" xmlns:r="http://schemas.openxmlformats.org/officeDocument/2006/relationships" xmlns:p="http://schemas.openxmlformats.org/presentationml/2006/main">
  <p:tag name="PA" val="v3.2.0"/>
</p:tagLst>
</file>

<file path=ppt/tags/tag8.xml><?xml version="1.0" encoding="utf-8"?>
<p:tagLst xmlns:a="http://schemas.openxmlformats.org/drawingml/2006/main" xmlns:r="http://schemas.openxmlformats.org/officeDocument/2006/relationships" xmlns:p="http://schemas.openxmlformats.org/presentationml/2006/main">
  <p:tag name="PA" val="v4.1.3"/>
</p:tagLst>
</file>

<file path=ppt/tags/tag80.xml><?xml version="1.0" encoding="utf-8"?>
<p:tagLst xmlns:a="http://schemas.openxmlformats.org/drawingml/2006/main" xmlns:r="http://schemas.openxmlformats.org/officeDocument/2006/relationships" xmlns:p="http://schemas.openxmlformats.org/presentationml/2006/main">
  <p:tag name="PA" val="v3.2.0"/>
</p:tagLst>
</file>

<file path=ppt/tags/tag81.xml><?xml version="1.0" encoding="utf-8"?>
<p:tagLst xmlns:a="http://schemas.openxmlformats.org/drawingml/2006/main" xmlns:r="http://schemas.openxmlformats.org/officeDocument/2006/relationships" xmlns:p="http://schemas.openxmlformats.org/presentationml/2006/main">
  <p:tag name="PA" val="v3.2.0"/>
</p:tagLst>
</file>

<file path=ppt/tags/tag82.xml><?xml version="1.0" encoding="utf-8"?>
<p:tagLst xmlns:a="http://schemas.openxmlformats.org/drawingml/2006/main" xmlns:r="http://schemas.openxmlformats.org/officeDocument/2006/relationships" xmlns:p="http://schemas.openxmlformats.org/presentationml/2006/main">
  <p:tag name="PA" val="v3.2.0"/>
</p:tagLst>
</file>

<file path=ppt/tags/tag83.xml><?xml version="1.0" encoding="utf-8"?>
<p:tagLst xmlns:a="http://schemas.openxmlformats.org/drawingml/2006/main" xmlns:r="http://schemas.openxmlformats.org/officeDocument/2006/relationships" xmlns:p="http://schemas.openxmlformats.org/presentationml/2006/main">
  <p:tag name="PA" val="v3.2.0"/>
</p:tagLst>
</file>

<file path=ppt/tags/tag84.xml><?xml version="1.0" encoding="utf-8"?>
<p:tagLst xmlns:a="http://schemas.openxmlformats.org/drawingml/2006/main" xmlns:r="http://schemas.openxmlformats.org/officeDocument/2006/relationships" xmlns:p="http://schemas.openxmlformats.org/presentationml/2006/main">
  <p:tag name="PA" val="v3.2.0"/>
</p:tagLst>
</file>

<file path=ppt/tags/tag85.xml><?xml version="1.0" encoding="utf-8"?>
<p:tagLst xmlns:a="http://schemas.openxmlformats.org/drawingml/2006/main" xmlns:r="http://schemas.openxmlformats.org/officeDocument/2006/relationships" xmlns:p="http://schemas.openxmlformats.org/presentationml/2006/main">
  <p:tag name="PA" val="v3.2.0"/>
</p:tagLst>
</file>

<file path=ppt/tags/tag86.xml><?xml version="1.0" encoding="utf-8"?>
<p:tagLst xmlns:a="http://schemas.openxmlformats.org/drawingml/2006/main" xmlns:r="http://schemas.openxmlformats.org/officeDocument/2006/relationships" xmlns:p="http://schemas.openxmlformats.org/presentationml/2006/main">
  <p:tag name="PA" val="v3.2.0"/>
</p:tagLst>
</file>

<file path=ppt/tags/tag87.xml><?xml version="1.0" encoding="utf-8"?>
<p:tagLst xmlns:a="http://schemas.openxmlformats.org/drawingml/2006/main" xmlns:r="http://schemas.openxmlformats.org/officeDocument/2006/relationships" xmlns:p="http://schemas.openxmlformats.org/presentationml/2006/main">
  <p:tag name="PA" val="v3.2.0"/>
</p:tagLst>
</file>

<file path=ppt/tags/tag88.xml><?xml version="1.0" encoding="utf-8"?>
<p:tagLst xmlns:a="http://schemas.openxmlformats.org/drawingml/2006/main" xmlns:r="http://schemas.openxmlformats.org/officeDocument/2006/relationships" xmlns:p="http://schemas.openxmlformats.org/presentationml/2006/main">
  <p:tag name="PA" val="v3.2.0"/>
</p:tagLst>
</file>

<file path=ppt/tags/tag89.xml><?xml version="1.0" encoding="utf-8"?>
<p:tagLst xmlns:a="http://schemas.openxmlformats.org/drawingml/2006/main" xmlns:r="http://schemas.openxmlformats.org/officeDocument/2006/relationships" xmlns:p="http://schemas.openxmlformats.org/presentationml/2006/main">
  <p:tag name="PA" val="v3.2.0"/>
</p:tagLst>
</file>

<file path=ppt/tags/tag9.xml><?xml version="1.0" encoding="utf-8"?>
<p:tagLst xmlns:a="http://schemas.openxmlformats.org/drawingml/2006/main" xmlns:r="http://schemas.openxmlformats.org/officeDocument/2006/relationships" xmlns:p="http://schemas.openxmlformats.org/presentationml/2006/main">
  <p:tag name="PA" val="v3.2.0"/>
</p:tagLst>
</file>

<file path=ppt/tags/tag90.xml><?xml version="1.0" encoding="utf-8"?>
<p:tagLst xmlns:a="http://schemas.openxmlformats.org/drawingml/2006/main" xmlns:r="http://schemas.openxmlformats.org/officeDocument/2006/relationships" xmlns:p="http://schemas.openxmlformats.org/presentationml/2006/main">
  <p:tag name="PA" val="v3.2.0"/>
</p:tagLst>
</file>

<file path=ppt/tags/tag91.xml><?xml version="1.0" encoding="utf-8"?>
<p:tagLst xmlns:a="http://schemas.openxmlformats.org/drawingml/2006/main" xmlns:r="http://schemas.openxmlformats.org/officeDocument/2006/relationships" xmlns:p="http://schemas.openxmlformats.org/presentationml/2006/main">
  <p:tag name="PA" val="v3.2.0"/>
</p:tagLst>
</file>

<file path=ppt/tags/tag92.xml><?xml version="1.0" encoding="utf-8"?>
<p:tagLst xmlns:a="http://schemas.openxmlformats.org/drawingml/2006/main" xmlns:r="http://schemas.openxmlformats.org/officeDocument/2006/relationships" xmlns:p="http://schemas.openxmlformats.org/presentationml/2006/main">
  <p:tag name="PA" val="v3.2.0"/>
</p:tagLst>
</file>

<file path=ppt/tags/tag93.xml><?xml version="1.0" encoding="utf-8"?>
<p:tagLst xmlns:a="http://schemas.openxmlformats.org/drawingml/2006/main" xmlns:r="http://schemas.openxmlformats.org/officeDocument/2006/relationships" xmlns:p="http://schemas.openxmlformats.org/presentationml/2006/main">
  <p:tag name="PA" val="v3.2.0"/>
</p:tagLst>
</file>

<file path=ppt/tags/tag94.xml><?xml version="1.0" encoding="utf-8"?>
<p:tagLst xmlns:a="http://schemas.openxmlformats.org/drawingml/2006/main" xmlns:r="http://schemas.openxmlformats.org/officeDocument/2006/relationships" xmlns:p="http://schemas.openxmlformats.org/presentationml/2006/main">
  <p:tag name="PA" val="v3.2.0"/>
</p:tagLst>
</file>

<file path=ppt/tags/tag95.xml><?xml version="1.0" encoding="utf-8"?>
<p:tagLst xmlns:a="http://schemas.openxmlformats.org/drawingml/2006/main" xmlns:r="http://schemas.openxmlformats.org/officeDocument/2006/relationships" xmlns:p="http://schemas.openxmlformats.org/presentationml/2006/main">
  <p:tag name="PA" val="v3.2.0"/>
</p:tagLst>
</file>

<file path=ppt/tags/tag96.xml><?xml version="1.0" encoding="utf-8"?>
<p:tagLst xmlns:a="http://schemas.openxmlformats.org/drawingml/2006/main" xmlns:r="http://schemas.openxmlformats.org/officeDocument/2006/relationships" xmlns:p="http://schemas.openxmlformats.org/presentationml/2006/main">
  <p:tag name="PA" val="v3.2.0"/>
</p:tagLst>
</file>

<file path=ppt/tags/tag97.xml><?xml version="1.0" encoding="utf-8"?>
<p:tagLst xmlns:a="http://schemas.openxmlformats.org/drawingml/2006/main" xmlns:r="http://schemas.openxmlformats.org/officeDocument/2006/relationships" xmlns:p="http://schemas.openxmlformats.org/presentationml/2006/main">
  <p:tag name="PA" val="v3.2.0"/>
</p:tagLst>
</file>

<file path=ppt/tags/tag98.xml><?xml version="1.0" encoding="utf-8"?>
<p:tagLst xmlns:a="http://schemas.openxmlformats.org/drawingml/2006/main" xmlns:r="http://schemas.openxmlformats.org/officeDocument/2006/relationships" xmlns:p="http://schemas.openxmlformats.org/presentationml/2006/main">
  <p:tag name="PA" val="v3.2.0"/>
</p:tagLst>
</file>

<file path=ppt/tags/tag99.xml><?xml version="1.0" encoding="utf-8"?>
<p:tagLst xmlns:a="http://schemas.openxmlformats.org/drawingml/2006/main" xmlns:r="http://schemas.openxmlformats.org/officeDocument/2006/relationships" xmlns:p="http://schemas.openxmlformats.org/presentationml/2006/main">
  <p:tag name="PA" val="v3.2.0"/>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1638</Words>
  <Application>Microsoft Office PowerPoint</Application>
  <PresentationFormat>宽屏</PresentationFormat>
  <Paragraphs>148</Paragraphs>
  <Slides>30</Slides>
  <Notes>29</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30</vt:i4>
      </vt:variant>
    </vt:vector>
  </HeadingPairs>
  <TitlesOfParts>
    <vt:vector size="43" baseType="lpstr">
      <vt:lpstr>388-CAI978</vt:lpstr>
      <vt:lpstr>Gill Sans</vt:lpstr>
      <vt:lpstr>等线</vt:lpstr>
      <vt:lpstr>方正大黑简体</vt:lpstr>
      <vt:lpstr>黑体</vt:lpstr>
      <vt:lpstr>华文琥珀</vt:lpstr>
      <vt:lpstr>微软雅黑</vt:lpstr>
      <vt:lpstr>Agency FB</vt:lpstr>
      <vt:lpstr>Arial</vt:lpstr>
      <vt:lpstr>Impact</vt:lpstr>
      <vt:lpstr>Lato</vt:lpstr>
      <vt:lpstr>Verdana</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2017-12-20T05:41:37Z</dcterms:created>
  <dcterms:modified xsi:type="dcterms:W3CDTF">2023-07-09T06:56:11Z</dcterms:modified>
</cp:coreProperties>
</file>

<file path=docProps/thumbnail.jpeg>
</file>